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328" r:id="rId2"/>
    <p:sldId id="327" r:id="rId3"/>
    <p:sldId id="329" r:id="rId4"/>
    <p:sldId id="330" r:id="rId5"/>
    <p:sldId id="331" r:id="rId6"/>
    <p:sldId id="332" r:id="rId7"/>
    <p:sldId id="333" r:id="rId8"/>
    <p:sldId id="354" r:id="rId9"/>
    <p:sldId id="349" r:id="rId10"/>
    <p:sldId id="350" r:id="rId11"/>
    <p:sldId id="351" r:id="rId12"/>
    <p:sldId id="334" r:id="rId13"/>
    <p:sldId id="335" r:id="rId14"/>
    <p:sldId id="336" r:id="rId15"/>
    <p:sldId id="337" r:id="rId16"/>
    <p:sldId id="338" r:id="rId17"/>
    <p:sldId id="341" r:id="rId18"/>
    <p:sldId id="339" r:id="rId19"/>
    <p:sldId id="342" r:id="rId20"/>
    <p:sldId id="340" r:id="rId21"/>
    <p:sldId id="353" r:id="rId22"/>
    <p:sldId id="344" r:id="rId23"/>
    <p:sldId id="352" r:id="rId24"/>
    <p:sldId id="345" r:id="rId25"/>
    <p:sldId id="343" r:id="rId26"/>
    <p:sldId id="346" r:id="rId27"/>
    <p:sldId id="347" r:id="rId28"/>
    <p:sldId id="348" r:id="rId29"/>
  </p:sldIdLst>
  <p:sldSz cx="9144000" cy="6858000" type="screen4x3"/>
  <p:notesSz cx="6669088" cy="9928225"/>
  <p:defaultTextStyle>
    <a:defPPr>
      <a:defRPr lang="nl-NL"/>
    </a:defPPr>
    <a:lvl1pPr algn="l" rtl="0" eaLnBrk="0" fontAlgn="base" hangingPunct="0">
      <a:spcBef>
        <a:spcPct val="20000"/>
      </a:spcBef>
      <a:spcAft>
        <a:spcPct val="0"/>
      </a:spcAft>
      <a:buChar char="»"/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har char="»"/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har char="»"/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har char="»"/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har char="»"/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FFFF00"/>
    <a:srgbClr val="AECF21"/>
    <a:srgbClr val="91AC1C"/>
    <a:srgbClr val="2C2C88"/>
    <a:srgbClr val="2F2F8F"/>
    <a:srgbClr val="2B2B81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4624" autoAdjust="0"/>
  </p:normalViewPr>
  <p:slideViewPr>
    <p:cSldViewPr>
      <p:cViewPr>
        <p:scale>
          <a:sx n="75" d="100"/>
          <a:sy n="75" d="100"/>
        </p:scale>
        <p:origin x="-990" y="0"/>
      </p:cViewPr>
      <p:guideLst>
        <p:guide orient="horz" pos="1152"/>
        <p:guide pos="2880"/>
      </p:guideLst>
    </p:cSldViewPr>
  </p:slideViewPr>
  <p:outlineViewPr>
    <p:cViewPr>
      <p:scale>
        <a:sx n="50" d="100"/>
        <a:sy n="50" d="100"/>
      </p:scale>
      <p:origin x="72" y="3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932" y="-102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0"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0"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846"/>
            <a:ext cx="2889250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0">
                <a:latin typeface="Arial Rounded MT Bold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32846"/>
            <a:ext cx="2889250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0">
                <a:latin typeface="Arial Rounded MT Bold" pitchFamily="34" charset="0"/>
              </a:defRPr>
            </a:lvl1pPr>
          </a:lstStyle>
          <a:p>
            <a:pPr>
              <a:defRPr/>
            </a:pPr>
            <a:fld id="{97202F3C-B8C0-4BE2-BCDA-081754500C7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4959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5629"/>
            <a:ext cx="4891088" cy="446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het opmaakprofiel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846"/>
            <a:ext cx="2889250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2846"/>
            <a:ext cx="2889250" cy="49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37CB7266-AD8F-4387-B6A2-B98A2D46D18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8265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</p:cSld>
  <p:clrMapOvr>
    <a:masterClrMapping/>
  </p:clrMapOvr>
  <p:transition advTm="11552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 advTm="11552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638300" cy="4572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447800" y="152400"/>
            <a:ext cx="4762500" cy="45720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 advTm="11552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 advTm="11552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 advTm="11552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47800" y="1981200"/>
            <a:ext cx="3200400" cy="274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00600" y="1981200"/>
            <a:ext cx="3200400" cy="274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 advTm="11552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  <p:transition advTm="11552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  <p:transition advTm="11552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11552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 advTm="11552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 advTm="11552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2C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152400"/>
            <a:ext cx="6400800" cy="914400"/>
          </a:xfrm>
          <a:prstGeom prst="rect">
            <a:avLst/>
          </a:prstGeom>
          <a:noFill/>
          <a:ln w="9525">
            <a:solidFill>
              <a:srgbClr val="AECF2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Arial, 44 punts - vet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981200"/>
            <a:ext cx="6553200" cy="2743200"/>
          </a:xfrm>
          <a:prstGeom prst="rect">
            <a:avLst/>
          </a:prstGeom>
          <a:noFill/>
          <a:ln w="9525">
            <a:solidFill>
              <a:srgbClr val="AECF2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Arial, 32 punts - vet / schaduw</a:t>
            </a:r>
          </a:p>
          <a:p>
            <a:pPr lvl="1"/>
            <a:r>
              <a:rPr lang="nl-NL" smtClean="0"/>
              <a:t>idem, 28 punts - vet/schaduw</a:t>
            </a:r>
          </a:p>
          <a:p>
            <a:pPr lvl="2"/>
            <a:r>
              <a:rPr lang="nl-NL" smtClean="0"/>
              <a:t>idem, 24 punts - vet/schaduw</a:t>
            </a:r>
          </a:p>
          <a:p>
            <a:pPr lvl="3"/>
            <a:endParaRPr lang="nl-NL" smtClean="0"/>
          </a:p>
          <a:p>
            <a:pPr lvl="4"/>
            <a:endParaRPr lang="nl-NL" smtClean="0"/>
          </a:p>
        </p:txBody>
      </p:sp>
      <p:pic>
        <p:nvPicPr>
          <p:cNvPr id="1028" name="Picture 7" descr="AOCOOST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4478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6019800"/>
            <a:ext cx="274638" cy="304800"/>
          </a:xfrm>
          <a:prstGeom prst="actionButtonBeginning">
            <a:avLst/>
          </a:prstGeom>
          <a:solidFill>
            <a:srgbClr val="AECF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3082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5410200"/>
            <a:ext cx="274638" cy="304800"/>
          </a:xfrm>
          <a:prstGeom prst="actionButtonBackPrevious">
            <a:avLst/>
          </a:prstGeom>
          <a:solidFill>
            <a:srgbClr val="AECF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3083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5715000"/>
            <a:ext cx="274638" cy="304800"/>
          </a:xfrm>
          <a:prstGeom prst="actionButtonForwardNext">
            <a:avLst/>
          </a:prstGeom>
          <a:solidFill>
            <a:srgbClr val="AECF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pic>
        <p:nvPicPr>
          <p:cNvPr id="1032" name="Picture 12" descr="logo aoc oost in blauwe balk"/>
          <p:cNvPicPr>
            <a:picLocks noChangeAspect="1" noChangeArrowheads="1"/>
          </p:cNvPicPr>
          <p:nvPr/>
        </p:nvPicPr>
        <p:blipFill>
          <a:blip r:embed="rId14" cstate="print"/>
          <a:srcRect r="91667"/>
          <a:stretch>
            <a:fillRect/>
          </a:stretch>
        </p:blipFill>
        <p:spPr bwMode="auto">
          <a:xfrm>
            <a:off x="0" y="0"/>
            <a:ext cx="1447800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advTm="11552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ECF2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ECF2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ECF2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ECF2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ECF2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ECF2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ECF2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ECF2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ECF2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33CC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AECF2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AECF2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9VEn9vFe_h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714375"/>
            <a:ext cx="8640960" cy="2859088"/>
          </a:xfrm>
        </p:spPr>
        <p:txBody>
          <a:bodyPr/>
          <a:lstStyle/>
          <a:p>
            <a:pPr>
              <a:defRPr/>
            </a:pPr>
            <a:r>
              <a:rPr lang="nl-NL" sz="8000" i="1" dirty="0" smtClean="0">
                <a:solidFill>
                  <a:schemeClr val="bg1"/>
                </a:solidFill>
              </a:rPr>
              <a:t>H.7 Machines en gereedschappen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6286500"/>
            <a:ext cx="6286500" cy="214313"/>
          </a:xfrm>
        </p:spPr>
        <p:txBody>
          <a:bodyPr/>
          <a:lstStyle/>
          <a:p>
            <a:r>
              <a:rPr lang="nl-NL" sz="3800" i="1" dirty="0" smtClean="0"/>
              <a:t>N32a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403350" y="5589588"/>
            <a:ext cx="6408738" cy="457200"/>
          </a:xfrm>
          <a:prstGeom prst="rect">
            <a:avLst/>
          </a:prstGeom>
          <a:noFill/>
          <a:ln w="9525">
            <a:solidFill>
              <a:srgbClr val="AECF2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r>
              <a:rPr lang="nl-NL" sz="2400" dirty="0" smtClean="0">
                <a:solidFill>
                  <a:schemeClr val="bg1"/>
                </a:solidFill>
              </a:rPr>
              <a:t>Mrt 2012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NL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6000" dirty="0" smtClean="0">
                <a:solidFill>
                  <a:schemeClr val="bg1"/>
                </a:solidFill>
              </a:rPr>
              <a:t>Leunspaan</a:t>
            </a:r>
            <a:endParaRPr lang="nl-NL" sz="60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7591425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hoek 3"/>
          <p:cNvSpPr/>
          <p:nvPr/>
        </p:nvSpPr>
        <p:spPr>
          <a:xfrm>
            <a:off x="107504" y="1412777"/>
            <a:ext cx="11445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nl-NL" sz="4400" dirty="0">
                <a:solidFill>
                  <a:srgbClr val="33CCFF"/>
                </a:solidFill>
              </a:rPr>
              <a:t>Leunspaan regelmatig bijstellen</a:t>
            </a:r>
          </a:p>
        </p:txBody>
      </p:sp>
    </p:spTree>
    <p:extLst>
      <p:ext uri="{BB962C8B-B14F-4D97-AF65-F5344CB8AC3E}">
        <p14:creationId xmlns:p14="http://schemas.microsoft.com/office/powerpoint/2010/main" val="3942582012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305550" cy="729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7669088" cy="2052464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Zijkanten van de stenen moeten afgeschermd zijn</a:t>
            </a:r>
            <a:br>
              <a:rPr lang="nl-NL" dirty="0">
                <a:solidFill>
                  <a:schemeClr val="bg1"/>
                </a:solidFill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7161185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woonboerderijfriesland.nl/images/Cirkelzaag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7525" y="1700808"/>
            <a:ext cx="6086475" cy="4572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Vast opgestelde cirkelzagen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>
                <a:solidFill>
                  <a:schemeClr val="bg1"/>
                </a:solidFill>
              </a:rPr>
              <a:t>Gevaren: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Getroffen worden door de zaag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Getroffen worden door wegvliegende delen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Inademen van gevaarlijk stof</a:t>
            </a:r>
          </a:p>
          <a:p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Daarom: </a:t>
            </a:r>
            <a:r>
              <a:rPr lang="nl-NL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nl-N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568952" cy="914400"/>
          </a:xfrm>
        </p:spPr>
        <p:txBody>
          <a:bodyPr/>
          <a:lstStyle/>
          <a:p>
            <a:r>
              <a:rPr lang="nl-NL" sz="6000" dirty="0" smtClean="0">
                <a:solidFill>
                  <a:schemeClr val="bg1"/>
                </a:solidFill>
              </a:rPr>
              <a:t>Daarom zijn de eisen:</a:t>
            </a:r>
            <a:endParaRPr lang="nl-NL" sz="60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981200"/>
            <a:ext cx="8640960" cy="2743200"/>
          </a:xfrm>
        </p:spPr>
        <p:txBody>
          <a:bodyPr/>
          <a:lstStyle/>
          <a:p>
            <a:r>
              <a:rPr lang="nl-NL" sz="4400" dirty="0" smtClean="0">
                <a:solidFill>
                  <a:schemeClr val="bg1"/>
                </a:solidFill>
              </a:rPr>
              <a:t>Geschikte beschuttingskap</a:t>
            </a:r>
          </a:p>
          <a:p>
            <a:r>
              <a:rPr lang="nl-NL" sz="4400" dirty="0" err="1" smtClean="0">
                <a:solidFill>
                  <a:schemeClr val="bg1"/>
                </a:solidFill>
              </a:rPr>
              <a:t>Spouwmessupport</a:t>
            </a:r>
            <a:endParaRPr lang="nl-NL" sz="4400" dirty="0" smtClean="0">
              <a:solidFill>
                <a:schemeClr val="bg1"/>
              </a:solidFill>
            </a:endParaRPr>
          </a:p>
          <a:p>
            <a:r>
              <a:rPr lang="nl-NL" sz="4400" dirty="0" smtClean="0">
                <a:solidFill>
                  <a:schemeClr val="bg1"/>
                </a:solidFill>
              </a:rPr>
              <a:t>Hulpgeleider</a:t>
            </a:r>
          </a:p>
          <a:p>
            <a:r>
              <a:rPr lang="nl-NL" sz="4400" dirty="0" smtClean="0">
                <a:solidFill>
                  <a:schemeClr val="bg1"/>
                </a:solidFill>
              </a:rPr>
              <a:t>Stofafzuiging</a:t>
            </a:r>
          </a:p>
          <a:p>
            <a:endParaRPr lang="nl-NL" dirty="0"/>
          </a:p>
        </p:txBody>
      </p:sp>
      <p:pic>
        <p:nvPicPr>
          <p:cNvPr id="24578" name="Picture 2" descr="http://huis-en-tuin.infonu.nl/artikel-fotos/serkozy/0892208296-thum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9564" y="4581129"/>
            <a:ext cx="3184436" cy="2276872"/>
          </a:xfrm>
          <a:prstGeom prst="rect">
            <a:avLst/>
          </a:prstGeom>
          <a:noFill/>
        </p:spPr>
      </p:pic>
    </p:spTree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52400"/>
            <a:ext cx="7453064" cy="914400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Veiligheidsmaatregelen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981200"/>
            <a:ext cx="8964488" cy="2743200"/>
          </a:xfrm>
        </p:spPr>
        <p:txBody>
          <a:bodyPr/>
          <a:lstStyle/>
          <a:p>
            <a:r>
              <a:rPr lang="nl-NL" sz="4400" dirty="0" smtClean="0">
                <a:solidFill>
                  <a:schemeClr val="bg1"/>
                </a:solidFill>
              </a:rPr>
              <a:t>Duwhout gebruiken</a:t>
            </a:r>
          </a:p>
          <a:p>
            <a:r>
              <a:rPr lang="nl-NL" sz="4400" dirty="0" smtClean="0">
                <a:solidFill>
                  <a:schemeClr val="bg1"/>
                </a:solidFill>
              </a:rPr>
              <a:t>Assistentie van een 2</a:t>
            </a:r>
            <a:r>
              <a:rPr lang="nl-NL" sz="4400" baseline="30000" dirty="0" smtClean="0">
                <a:solidFill>
                  <a:schemeClr val="bg1"/>
                </a:solidFill>
              </a:rPr>
              <a:t>e</a:t>
            </a:r>
            <a:r>
              <a:rPr lang="nl-NL" sz="4400" dirty="0" smtClean="0">
                <a:solidFill>
                  <a:schemeClr val="bg1"/>
                </a:solidFill>
              </a:rPr>
              <a:t> persoon bij grote werkstukken</a:t>
            </a:r>
            <a:endParaRPr lang="nl-NL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188640" y="152400"/>
            <a:ext cx="10332640" cy="1404392"/>
          </a:xfrm>
        </p:spPr>
        <p:txBody>
          <a:bodyPr/>
          <a:lstStyle/>
          <a:p>
            <a:r>
              <a:rPr lang="nl-NL" sz="5400" dirty="0" smtClean="0">
                <a:solidFill>
                  <a:schemeClr val="bg1"/>
                </a:solidFill>
              </a:rPr>
              <a:t>Elektrisch aangedreven handgereedschap</a:t>
            </a:r>
            <a:endParaRPr lang="nl-NL" sz="54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556792"/>
            <a:ext cx="7677472" cy="3167608"/>
          </a:xfrm>
        </p:spPr>
        <p:txBody>
          <a:bodyPr/>
          <a:lstStyle/>
          <a:p>
            <a:endParaRPr lang="nl-NL" sz="4800" dirty="0" smtClean="0">
              <a:solidFill>
                <a:schemeClr val="bg1"/>
              </a:solidFill>
            </a:endParaRPr>
          </a:p>
          <a:p>
            <a:r>
              <a:rPr lang="nl-NL" sz="4800" dirty="0" smtClean="0">
                <a:solidFill>
                  <a:schemeClr val="bg1"/>
                </a:solidFill>
              </a:rPr>
              <a:t>Dubbel geïsoleerd</a:t>
            </a:r>
          </a:p>
          <a:p>
            <a:pPr marL="0" indent="0">
              <a:buNone/>
            </a:pPr>
            <a:r>
              <a:rPr lang="nl-NL" sz="4800" dirty="0" smtClean="0">
                <a:solidFill>
                  <a:schemeClr val="bg1"/>
                </a:solidFill>
              </a:rPr>
              <a:t>OF</a:t>
            </a:r>
          </a:p>
          <a:p>
            <a:r>
              <a:rPr lang="nl-NL" sz="4800" dirty="0" smtClean="0">
                <a:solidFill>
                  <a:schemeClr val="bg1"/>
                </a:solidFill>
              </a:rPr>
              <a:t> geaard</a:t>
            </a:r>
            <a:endParaRPr lang="nl-NL" sz="4800" dirty="0">
              <a:solidFill>
                <a:schemeClr val="bg1"/>
              </a:solidFill>
            </a:endParaRPr>
          </a:p>
        </p:txBody>
      </p:sp>
      <p:pic>
        <p:nvPicPr>
          <p:cNvPr id="22530" name="Picture 2" descr="http://t0.gstatic.com/images?q=tbn:ANd9GcSLoX3FwvJoiUOyX-EjFRVP2h3tTffKdpdEcyQG9PxvL_vQVOadxw2m8jx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836712"/>
            <a:ext cx="1800225" cy="2543175"/>
          </a:xfrm>
          <a:prstGeom prst="rect">
            <a:avLst/>
          </a:prstGeom>
          <a:noFill/>
        </p:spPr>
      </p:pic>
      <p:sp>
        <p:nvSpPr>
          <p:cNvPr id="22532" name="AutoShape 4" descr="data:image/jpg;base64,/9j/4AAQSkZJRgABAQAAAQABAAD/2wCEAAkGBhAGERIQEhASDxAPFRgPERIQEhAWERAQExEWFBUQFxIXJygqFxkjGRMSIDsiIycpLCwsGCA9NTAqNSYrLDUBCQoKBQUFDQUFDSkYEhgpKSkpKSkpKSkpKSkpKSkpKSkpKSkpKSkpKSkpKSkpKSkpKSkpKSkpKSkpKSkpKSkpKf/AABEIAJ8BPAMBIgACEQEDEQH/xAAbAAEAAwEBAQEAAAAAAAAAAAAABAUGAwIBB//EAEkQAAEDAgMCCQcICAQHAAAAAAEAAgMEEQUSIRMxBhQiMkFRYXGSFTRSVHOx0QcjU4GRlLPTFiQzQmJygtJDk6GyJWNktMHU8P/EABQBAQAAAAAAAAAAAAAAAAAAAAD/xAAUEQEAAAAAAAAAAAAAAAAAAAAA/9oADAMBAAIRAxEAPwD9xREQEREBERAREQEREBEUHF8YiwOPaSk2LhGxjGl0ksrjZsUbBq956h29AJQTkWbZWYtXgPbT0lI0i4ZUSzSzWJ0ztjAaw2toHP379F6y4x6WH+Gr+KDRIs7lxj0sP8NX8Uy4x6WH+Gr+KDRIs7lxj0sP8NX8Uy4x6WH+Gr+KDRIs7lxj0sP8NX8Uy4x6WH+Gr+KDRIs7lxj0sP8ADV/FMuMelh/hq/ig0SKhh4QS0BjZXQsp3SuETJYZHSUzpHDRpe5rTEXHQBwsTYBxJF75AREQEREBERAREQEREBERAREQEREBERAREQEREBQqnFW07zGGSSyABxbGwmwcSG3ebNbctO8jtsNVNVdS+dVHs4ffMg+caqpubTsjHXNKLj+iMOB8Q+tOJVM3OqsnsIWN/wBZdpc//WCskQUeJ4Y2lbG8Pme8TQC75pXDlVMbSQy+UckuGg3E9ZXAtFZiwDwCKSkEkOnNfUzSMkd35adgHUHO33XfhmL0h1iHzsGtR+x86i5/8KyWBsqfKE/Fn4aTxWHPsA/ZW29Rbmfv79/RZB+gVWJQ0RAkljjJ3B72tJ5L39P8MUh7mO6ipK/M+GUVa57drsXSa5DC2XIB5OxS+a/aRu61rAzFvSovDUINAquThBHFmLmvEYztZJYESPivnja0a5uS62nKym3ReDK3Fg08uiGh/dqOpUrsKxPEqSkaHUmVhppWgCYEtjcx1nX0LcoNx07kGoON5TkMT2zkgNizMu4OD3B2cGwFo5On909Yv5dwjZvDHuaxm1mPJBgbmew5mk6kOiluBe2U9ipJMOxV1XHNmpMzIJYrhs+Qh8sLrO63DIbdV39a84fhWJwOq/M7Ty53bRs5a/NBEDl/gvmFuvMg0cWMNle1uRwY97omScnK+SMPLm5b3A+bk1IscvaL2Cw9BQ4lhtLRRzup8sBpI322hnBEsMZ5dyC7UgkGxBPWtuCg+ovl19QQcdoRidNPCWh+1iewNOgJcwgC/RrbXoXLgxWnEqKlmLi8zQRSFxFi4via4uI7SSrMrP8AAB3/AA6kZ9DEKYn0nU5MDnDsJjJ7ig0CIiAiIgIiICIiAiIgIiICIiAiIgIiICIiAiIgKBU4WZJDKyaSF7g1rsuzcxwYXFt2vB9I80gnrU9EFLiVfUYFDJPI+CSKFjpXkiSFwYxtzqC8OJ7h3arzhPCjyrBFUCnl2UzGyNfHs5W2cAbZWnNe+nM06baqfjWFQ41A+CeMSxPF3MdezspDhe3aAVE4IYZFhNFTxwsEceza/KC6wc9oe4i+67iT3koOWK4vDUtYwSASGeC0bw5kmlVGf2b7Hdc7ty5U+mLTdtDDa/Tlqqi9uu2ZvdcdYWhsqThJhs8piqqbLxmlzWY6wFTA8AyUheeZmLIyHdDmC+l0F4io4uGlEOTNOyjltd0NW5kMrDuIs82cL3GZpc020JGq9/plh3r9H95p/wC5BbytzNI6wR/oqfDayakhijdRz5o42MNnUlrtYAf8TsX39MsO9fo/vNP/AHJ+mWHev0f3mn/uQSPKkvqdR4qT8xPKkvqdR4qT8xR/0yw71+j+80/9yfplh3r9H95p/wC5B9rah1ewsfRVJaS13JkpmkOY4PaQ5soIIc0HQ9CicV/6bEPvp/8AYU+l4UUNa4Rx1lNI93NYyeFzjYX0aDc6Aq0QZ4xsgiZVRPqBs3gyNlqKh4awSbOdr2Oe4EtG0Ol9WadC0KqoIQJaincLsmG2AIBBbINnK238zc2v0n1DvgsxlhYHEl8d4ZCSTmkicY3OuestJ160E4rP8Bm7OlczoiqauEHpIjr52gnt0WgWe4IHIa6McyOumyDq2jY5369N5JpDr123ABBoUREBERAREQEREBERAREQEREBERAREQEREBERAREQeJua7uPuUTAfNaf2Mf4bVLm5ru4+5RMB81p/Yx/htQTkREHOaBlQLOa1432cARfrsVy8mwfQx+BnwUlEEbybB9DH4GfBPJsH0MfgZ8FJRBG8mwfQx+BnwTybB9DH4GfBSUQQanAqWtbkkpoJGHUtfFG5pI1GhCoRA7gjV00cTnGhrXOpzFI+7KWdsLpYtiXata/ZyNyai+W1tx1iz/DqImilkbl2lKWVkWcgAyU0jZgy53ZshZ3PPWgnYp8xJTzei/YuPTknswD/ADRB9nclL+rVMrOiYNqG36XNDYpAOwBsJ/rXtxjx+mux146mLMx49GRl2vF+8HUKGaoztpam1nBwimA/d2vzb4/qmEev8O+1ygu1nuDfIqsUbu/WY3AfzYfTXdbtcHa9JBWhWdw3k4pXX3ugpHDtaHVQuOy9wg0SIiAiIgIiICIiAiIgIiICIiAiIgIiICIiAiIgIiIPE3Nd3H3KJgPmtP7GP8Nqlzc13cfcomA+a0/sY/w2oJyIiAiIgIiICIiAqnGclLLBPJl2bC6NzpLZIjIAWy3PNOZjWX/5itlExalNZC9rbZ7B8ZO4SsIfG76ntaUGX4HYkYoZ6KFj5uJzSU8T2loY2ndaWnJdJbRscrG8kO0ZcCxAXWDCJ61hhfII5IXGZzM0jts6QuOd50bs3nOcuzcGm+8tXmHEWwYrE9rZGtxCnMEgkhnYBUUuaWMZnNAuY5Knp/wx9d9if6vJBNuAfsHn+CYWb9e1bAPrKCTQVra9mcBzTctcx4s9j2mzmOHWD0jQ6EEggqnj+ZxZ9/8AHoY8nbsKqXaX6rcZh77nqKn0v6rUSs6Jg2oZ2uAEUgHUBlhPe879bQK35vFaQ/SUlVH3ZZqR9/8Awg0KIiAiIgIiICIiAiIgIiICIiAiIgIiICIiAiIgIiIPE3Nd3H3KJgPmtP7GP8Nqlzc13cfcomA+a0/sY/w2oJyIiAiIgIiICIiAiIgzvDqAtpeMsF5aB7a5m+5EJvKwdeaEzN/q6N6tayIYtTuDHXErLxuHWRdjx3HKdymOaHAgi4OhHWOpZ7gKTT0ppHXzYfI+hNwReOMgwOAJOhgfAfr6d6CRJVbZlLVjQ3ax46cs9o3R26LS7IkfwLhjnzFdhsg3vdUUxB3ZH0rpy7+bNSxjqsXabiJENKJhV0hOVpJe229sdQ0uzDt2u3+wKsxSsNY7CH6CZ1UbtG8Wo6ls7bHq1B6R2FBrEREBERAREQEREBERAREQEREBERAREQEREBERAREQeJua7uPuUTAfNaf2Mf4bVLm5ru4+5RMB81p/Yx/htQTkREBERAREQEREBERAVLX8GRVSPljqamkdLZ0op3xBsr2tDBI5sjXcrK1rbi1w0XvYK6RBmJOBkriXtxTEGyFuQPzUh0vcAt2Wov7za11Awrg8/A6nakmaqkDmNkqpMzHg8tzIXxtbsSchcQYjexIJs6+2VTVzjEjlBDYIHNllmJs3NE/Ps2ncbFgzOvYDTU3yhNo60VYIsWPZo+N1szCd27eD0EaH7VJVdSMdWS7ctLGNYYow4We8Oc1znub0DkNsDYi7rjUKxQEREBERAREQEREBERAREQEREBERAREQEREBEKpqNs+IB7+MmMbWWMNbHEQGxzvjbq4Ek2YEFtNzXdx9yiYD5rT+xj/DaqesxRtO154+6QtBGSKKne+R27ZsFuW8nTKNSVUfJ3j0vC+CR8UssEFNIKSISsgMztnGwlz2htm85osCdxQb1FUVUUtG3M+skAvYAQxOc4noaxrSXHsAXCnlkncGGpnic7miWmjaHWF7B2WxNgTa97Am1ggvkVd5Pn9bf/lQfBQ8QqpMCMMktUXROk2cmeNgFjFIQbsF75mtQXqKNQYjFibc8Tw9t8twCNRvGveFJQEREBERAREQQ8WikmiIj512kgHKXRh7TIxrv3XFmYA3GpGo3qtnnZOYXCJz6aG+aNsZDoZm5Nk50Bs4gNL7AA2OUgHQifXTySSMgjcIy9rpHSZQ4tY1zG2a06ZiX7zcDLuN1DpaQzGRkT3Rsa/LNNo6eolDG3s8ggNAIbcC4LSBlyhBcxyCUBzSHNcLggggg6ggjeF6XOmp20jGxsFmMaGNGps1osBc9gXRAREQEREBERAREQEREBERAREQEREBERAREQfCs/mIpXi9g+qkicRodnJiTo369HJc7XoWgKqKCl47TTR3sJJaphNr2DquYHTuJQdKloxMupmi0LRkntoCCwHi7eq7XC5G4Gw1Nx64PNDYBYDnPGYAXka15YyUkc4uY1hzdN77lzp8EfTtEQqZdkOi0W0cCbnNLa5Jubu0cSb5r6q0iiELQ1oDWtAa0AWAAFgAOpBU4rm28ds37KXZ5dnfbXj5u05OfJtN/Rm7VGxGnmgZJmlkk5nFy80+s5kbk5LGNsQ/LvJaRe9gruqpGVjcrgSN4ILmuaR0tc2xae0FcKfCWQODy6SRzeaZZHuDbi1w0mwNri9r2JF7FBNWT+UnzWP27P8AY9axZP5SfNY/bs/2PQdvk+81PtHe5q0yzPyfean2jvc1aZAREQEREBERBjI+ELZMefR7dhDaEERW5TZzNncM/WY8jspvpYi2t5Xyf4q3GIqqRlQKlnHagNIaG7Nm0uyPTnDKQ4O6Q4dy9z8FaJ9dtOKwiWSGVz5Gsa2Uve9jXP2jbEOLXuFwb6lfeBXBik4Otn4tCIc8z2uDXSEERvcGaOJ3AlBpUREBERAREQEREBERAREQEREBERAREQEREBERB8Kr8C/ZO9vUf95KrFZbhNQTYdFmpZpmOfKXFrXx5RtM8jyA8G13m/1oOFPwfxOHIHVebK2JhO1kv81mu/VpzuOYXJtntruC2C/L+M4r6xP4qT4JxnFfWJ/FSfBB+oIvy/jOK+sT+Kk+CcZxX1ifxUnwQfqCyPymNz0kYuW/Ps1ba45L+sH3LO8ZxX1ifxUnwXCsgxDEQGyvlla12cNe6ntmAIB5IHWUGj4B4c+SmJFTOz5x2g4vbc3XVhWj8lSeuVH2Uv5aruA1M+lpi17cp2jja4Olm9S0SCu8lSeuVH2Uv5aeSpPXKj7KX8tWKIK7yVJ65UfZS/lp5Kk9cqPspfy1YogrvJUnrlR9lL+WnkqT1yo+yl/LViiCpOBOLxJxuozhpYD+rc0kEi2z62hT6OkFG3KCXXJc5zsuZznG5ccoAv3Bd0QEREBERAREQEREBERAREQEREBERB//2Q=="/>
          <p:cNvSpPr>
            <a:spLocks noChangeAspect="1" noChangeArrowheads="1"/>
          </p:cNvSpPr>
          <p:nvPr/>
        </p:nvSpPr>
        <p:spPr bwMode="auto">
          <a:xfrm>
            <a:off x="63500" y="-736600"/>
            <a:ext cx="300990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2534" name="Picture 6" descr="http://www.ljelectra.nl/images/nen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6317" y="3789040"/>
            <a:ext cx="5772150" cy="2914650"/>
          </a:xfrm>
          <a:prstGeom prst="rect">
            <a:avLst/>
          </a:prstGeom>
          <a:noFill/>
        </p:spPr>
      </p:pic>
    </p:spTree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52400"/>
            <a:ext cx="7453064" cy="914400"/>
          </a:xfrm>
        </p:spPr>
        <p:txBody>
          <a:bodyPr/>
          <a:lstStyle/>
          <a:p>
            <a:r>
              <a:rPr lang="nl-NL" sz="6000" dirty="0" smtClean="0">
                <a:solidFill>
                  <a:schemeClr val="bg1"/>
                </a:solidFill>
              </a:rPr>
              <a:t>Handslijpmachines</a:t>
            </a:r>
            <a:endParaRPr lang="nl-NL" sz="60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981200"/>
            <a:ext cx="7389440" cy="2743200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Zijhandvat</a:t>
            </a:r>
          </a:p>
          <a:p>
            <a:r>
              <a:rPr lang="nl-NL" sz="4000" dirty="0" smtClean="0">
                <a:solidFill>
                  <a:schemeClr val="bg1"/>
                </a:solidFill>
              </a:rPr>
              <a:t>Beschermkap om de slijpschijf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Dodemansknop </a:t>
            </a: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mtClean="0">
                <a:solidFill>
                  <a:schemeClr val="bg1"/>
                </a:solidFill>
              </a:rPr>
              <a:t>(</a:t>
            </a:r>
            <a:r>
              <a:rPr lang="nl-NL" dirty="0" smtClean="0">
                <a:solidFill>
                  <a:schemeClr val="bg1"/>
                </a:solidFill>
              </a:rPr>
              <a:t>bij slijpschijven </a:t>
            </a:r>
            <a:r>
              <a:rPr lang="nl-NL" smtClean="0">
                <a:solidFill>
                  <a:schemeClr val="bg1"/>
                </a:solidFill>
              </a:rPr>
              <a:t>groter </a:t>
            </a:r>
            <a:endParaRPr lang="nl-NL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mtClean="0">
                <a:solidFill>
                  <a:schemeClr val="bg1"/>
                </a:solidFill>
              </a:rPr>
              <a:t>dan </a:t>
            </a:r>
            <a:r>
              <a:rPr lang="nl-NL" dirty="0" smtClean="0">
                <a:solidFill>
                  <a:schemeClr val="bg1"/>
                </a:solidFill>
              </a:rPr>
              <a:t>125 mm)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05064"/>
            <a:ext cx="3810000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ustbuster.nl/Aanbiedingen/Doorslijpschijv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790824"/>
            <a:ext cx="6096000" cy="4067176"/>
          </a:xfrm>
          <a:prstGeom prst="rect">
            <a:avLst/>
          </a:prstGeom>
          <a:noFill/>
        </p:spPr>
      </p:pic>
      <p:pic>
        <p:nvPicPr>
          <p:cNvPr id="1036" name="Picture 12" descr="http://www.toolstation.nl/images/library/stock/webbig/41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920"/>
            <a:ext cx="4572000" cy="4572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52400"/>
            <a:ext cx="7309048" cy="914400"/>
          </a:xfrm>
        </p:spPr>
        <p:txBody>
          <a:bodyPr/>
          <a:lstStyle/>
          <a:p>
            <a:r>
              <a:rPr lang="en-US" sz="6000" dirty="0" err="1" smtClean="0">
                <a:solidFill>
                  <a:schemeClr val="bg1"/>
                </a:solidFill>
              </a:rPr>
              <a:t>Doorslijpschijven</a:t>
            </a:r>
            <a:endParaRPr lang="nl-NL" sz="60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19200" y="1189856"/>
            <a:ext cx="6553200" cy="274320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Niet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gebruiken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voor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afbramen</a:t>
            </a:r>
            <a:r>
              <a:rPr lang="en-US" dirty="0" smtClean="0">
                <a:solidFill>
                  <a:schemeClr val="bg1"/>
                </a:solidFill>
              </a:rPr>
              <a:t> (links </a:t>
            </a:r>
            <a:r>
              <a:rPr lang="en-US" dirty="0" err="1" smtClean="0">
                <a:solidFill>
                  <a:schemeClr val="bg1"/>
                </a:solidFill>
              </a:rPr>
              <a:t>zie</a:t>
            </a:r>
            <a:r>
              <a:rPr lang="en-US" dirty="0" smtClean="0">
                <a:solidFill>
                  <a:schemeClr val="bg1"/>
                </a:solidFill>
              </a:rPr>
              <a:t> je </a:t>
            </a:r>
            <a:r>
              <a:rPr lang="en-US" dirty="0" err="1" smtClean="0">
                <a:solidFill>
                  <a:schemeClr val="bg1"/>
                </a:solidFill>
              </a:rPr>
              <a:t>een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afbraamschijf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28" name="AutoShape 4" descr="data:image/jpg;base64,/9j/4AAQSkZJRgABAQAAAQABAAD/2wCEAAkGBhQSERUUEhQVFBUVGBcXGRUXFhsYHhcXGhUXGBcaGRcYGyYeFxwjGRgXHy8gIycpLCwsFR8xNTAqNSYrLCkBCQoKDgwOFw8PFCkcHB4pKSkpKSkpKSwpKSkpKSkpKSkpKSkpLSkpKSksKSwpKSksKSkpKikpKiwpKSwpLCkpKf/AABEIAMIBBAMBIgACEQEDEQH/xAAcAAEAAQUBAQAAAAAAAAAAAAAABgIDBAUHAQj/xABFEAABAwIDBQUHAQUGBQQDAAABAAIRAyEEMUEFBhJRYXGBkaHwBxMiMrHB0UIjUmJy4RQzU5Ky8SRzgqLCFUOz0hY0Y//EABkBAQADAQEAAAAAAAAAAAAAAAABAgMEBf/EACoRAQEAAgEDAQYHAQAAAAAAAAABAhEDEiExBBQiMkFRUgUVYXGRoeET/9oADAMBAAIRAxEAPwDtqIiJEREBERAREQEREBFjY7aVKi3jq1G0283EDw59yh21fa3h2WoMfWPP5G+LhJ8E0J0i43tD2r4upan7uiNOFvEY7XSPILQYverF1fnxFU9A8tHg2AFbpqNvoJzgM7dtlQcSz95v+YflfN767iZc4uPMkn6qptX16zU9Bt9ItqA5EHsMr1fNfGefms3C7dxFOOCtVbGUVHfSYToNvodFxPBe0fG0/wD3Q8cqjQ7zsfNSfZntcBtiKMfxUzP/AGO/Ki4026Ki1Wyd6sNif7qq0m3wn4XXy+F0T3LaqqRERAREQEREBERAREQEREBERAREQEREBEUZ3s32p4NpaIfWItTnKci86DpmfNJ3G82jtSlQYalZ7WNGpOfQDMnoFzXeD2tvdLMIzgH+I8S49Q3JvfKhm29uVsVU46zy46DINHJrcgFrTdaTH6qruOx9Ss4uqVHVHH9TnE/XLsVkKqnRLiGtBJOQAknoApDs7cyo8/GQzmAZcO3QK0GhAlVsoEmwJ7B+FPKO7VCmCA3icMy+8a9g7YVms0MnV05RYWMacvqp0bRLD7Hq1XFjGEuFyLCB14lmjc/E/wCGP87Pyt3u2f8AjKwN5YPqzqpYSpiNucP3UxIH93PYWn6FYlfY9ZnzUnjrwn7LqI9RCpcO3168kHJV45y6ji9n06nzsY6dSAfM3C0eO3Ipun3bjTPI/EPz5lRpKEtqXUr2F7R8TQhrj76mLcL5kAfuuzHfK0e0dgVaJl7fh/eFx46d6wCFGh3jd7fGhjABTdw1NabrO7tHDs8At4vm2lXLSCCQRkQSCOwro26ntPIinjLjIVQLj+cDPtHmqXFO3TEVNKqHNDmkEESCDII0IOqqVEiIiAiIgIiICIiAiIgIiICIo5vtvSMHR+GDWfIYOXN5HIeZ708jB3434GFBpUSDXIucxTB1P8XId65NWql7i9xJJMkk3JOpOqt4iuXOLnEuc4yXHMk5klUBy2k0o8dTstlsPdqpiXWltObvP0ExxH0VsN2d2TXPG+1MHveeQ5Dmf91P6NFrAAAABYAWEcgFIgu62EDalUDJruHiOZHERp6NlLWcqYtIl3roPWai+6dLidUcYjiM5XHYpWRxA3hsEH4TpbvspGFUEWYJOro6euiwa8E8M3jMefms/EgmQwRNyeemo/3hYFUDJn+b/ZENdsnECliq7zJDaRcQM4HBlKkdXaxa3iNF4+Avj4ZgRpOd8lG9mYPjxdanPz0HNntDFvG7CqB0zf3Qo5j5Rkfl+bqiVp287hAOFriTF2gXOQ7VXhd4DUe1vuKreKbvgABvzHu+6yq+zKjweINMlriJMEtMiwbAEjIKn/02pxh7uFzgHNu6Ja4yWmKeQ0VOTq6b0+UzW+61S2/SqOLabhUeAYaCRxRnwkiD3LB//KjIH9nrSQXaZDMzy5q9g90WUqvvGcRLZLWucOEGOYElUVNnFralN1UDi4iZdcB8OcGn3Vgc4WPDeS29W9fqnKT5MivtcgGKFRwBgkFp0BsMyL8lrMZuzTr021aAFNzmh3DoZvlk09llmOwRuSabuLgMEgiW/A0x7ruWz2VRDKTWgggSJn+I9Bz5cl0quX47CvpuLXtLXDMFUgrpu2thsxDIcIcPldaR+R0+i51tDZz6DyyoIIuDoRoRzChKT7lb7PwjhTfL6JPy6s6s+41XYMLim1GB9Nwc1wkOFwQvnSkVM9xd7jhn+7qn9g83n9Dj+odOfjoqXFErrqLxjwRIMg3BGoXqzXEREBERAREQEREBERBZxmLbSpuqPMNYCSegXDt5NtOxVd1V2tmt/daMh9+8qce0/bcBmHac/jf2foH1Pgua1VpjPmpasPatpu3sM4mrwmQxt3kcuQ6k28eS17WzaM11Dd3Y4w9Frf1H4n5fMdO4WVxle7bSYA1tgAAADAGgsrQruE8UfLNp5OPKNFlYowMpn7An7LBrOLadUkfoqQZOjCdeweSlCM7m0QWFzsuLtvbv+6lfAXDiPwNbcWjL6a+KjW5tAe74nZcRgdSQLz2KUFvGCX/CwZd0+vBEsGr8WRLWi0c/XIrXvZowQNXEcvWXobPGVrGfgpgfMTGmmmXdZQbb29JeSyjZotxau7FCGy2TiqdLHuL3tAFMgkmBPw/hSCpvnhBb3oPZJ+gXLuMkyRJ5uk+S9Mxnbu/CjadOpUd78K4/3oHaCPrC2VLEMqCWOa4dCuMgHtHYFdw+NfTPEwlh5tJA8E6jTsZYqTbSegUO2Bv5JDMRF8n6f9Q07fopm0hwkEQdQrbQ0m0dqPYYhreQcQSe7vCrZi3OpB8weIAmABy1kZkXWBiMVRe/h4XWJhxOZMA3JtkM1n0jLSwEBoGYkNbBm7gRPcg9weMJeGkyDMWbbXToE27sVuIp8JgPF2O5Hkeh9ZKmjhWkiKjD0l06cndDotqCg5O+gWOLXAgtMGdCLKtilm+eyJHvmi4gP6jJru7LwUUCgdN9nG8vG3+zVD8TRNMnVure7Tp2KdLgWBxzqVRtRphzCHDtC7lsnaLa9FlVuTxMcjkR3GQssppaVloiKqwiIgIiICIiAvHvABJsBcnkBmvVpN88d7rBVSDBcOAdrjH0lByXeDaZr4ipVP63GP5RZo8AFqyrzgrRHqVuzbndHZ/vcS2RIZ8Z7sv+6PBT7G4sUxJ5gc7uJAGeVlBt29qPoB5ZSD+KJJdEATa3UraV96apzw7Lc3GypeTGfNtOHkym5jUmdUPDDgJicunFlz/3WFjMQDhapBDgadSHCcgI/VfM+XW2lO9leI9zTGvzOz55zPVWMZt+vUpPp+7pgPHCSCSQO0uUXlw+q09NzfZf4Z+5Z4aMuyJOk65WCkVeiCJJlovadB25KJ7AxjKLAKgcSJgBoi5nOVssTva0NcQ10AGBa1jrPZ6gqP8Ath9y19Hza30VFd9NvmpU9ywwxljB+Y2ME8go4ykvS0uPEZJdJPac7rIAV3OobR5BbjA7oV6oBayAdXGLLcbg7DFatxEWZocp5934XVaWz2jMcR6/jJVt0lxPGbnYikJdTkc2kGO2FpKlCF9FvwjTm0d1lzP2kbtimW1m2BPCe3MfQpKOb1GKX7i7xkO9xUNj8hJyj9P3HYozUbZYlOoWPDmkhwMgjQjJXQ6zi9mUmniIcASSQ3I2nlN45q4MWzhIAdkbBpBiJt1j1kofQ27iXNB9+dP0t/C9O1MT/ju8B+Fj7Rx/V1z0HPZvpSh3uxN6tuU3iTYx2+oXvvG58VbMCJ1geVrnqeaijtq4n/Hd5fhUO2nif8d6e0cf1T7Bz/b/AHE5cwVaZBB4XAgiIsbZZLm2Kw5pvcw5tJHbexW1pbTrkXrvWt2k48XE4kl15Oatjy45XUrPk9Jy8c3lOywxdF9l+1/nw7j/ABs+jwPI+K5w1y3G6m0/c4ui/TiDT2O+E+RWlm45ncERFiuIiICIiAiIgKGe1CvFCkz96oT/AJWn/wCymagPtVfagP8AmH/QrY+UXw568KzwK49yp9ZLVRu9m0/2Te/63uFkPbdZOw92XVqLKnvy2ZgAExBIz4hyWYd0fig16hPRo+7765clw5emttu3tcX4hjjjMenxGpLPVl4W+oW0xW61Om0F2IqX5N/r08jyMYm09gsZhjWp1nugtEGBmY0Kr7Lfq1/MsZ36GKWj0Vj4ynNN+Xyn6SpHs/CNLWDhabNJcWgxIuDa9yszG4Wm1scDb2+Ucr5DrmDK6p+HWWe85s/xrHLGzo/tyzBNvCzCL+vJU18IaVYtNuElvdmFmvw83F1rZqvK3vulvswxrWVn0yYL2/D1IIJA6x9F0xcDw9UsILcxBByII7FMdne0uqwAVGNqWz+U9LgR5KlxW26WoN7UNpN90ygDLyeM/wALRMeJ+i1+0PahVc2KVNrDzJ4vAWChmJxTqry95lzrk3MnvUTFG2A9iw6tO62lRisMw5e4NbcuIA7ZWiGds+oOAXGiyRVbzCmmE3RwzWgGk0kCCZdeBnn3rx2wMOJ/4cQNRecshN8/IrlvpZbvb1sfxTPHGY9M7IY57efmrTqjeYU3/wDSaAF8KJmIifWXmg2PRj/9ZlxN2jmLG1jfLoU9lx+p+a8n2xC6eIaJ+ILH2i8OAjT6LoFHZdImP7Oxsalrb2tFvFaXfTBU2UGljGtPGBZoFi13LsV8OCY3crHm9fny43Gyd0Kle8UFUFVhdDz30BsjE+8oUn/vU2HvLRPmstaLcetxYCgeTSPBzgt6sFxERAREQEREBQL2qttQP/MH+kqeqH+03DcWGY792pHc5p+4CnHyi+HLnBWxmr7m+Ktlmf4Wqjom49fiwxGrHEdxg69SfBbt2GdIiLTDu3QiLj8KHez/ABf7R9M5PHEJOreXcT4Kewoq0umt2hs7jAE36Z5kyIB17MhfMLS7yYIUsCQDM1Gye9x9WCktcEEzHC7W85RGff3rQb60+HCif1VW2mcmu80k7lytirZ7QxrQIJIE+Hf0t0V7HjhblMjob9+YVWCpcAEyXEetFcxdOIc7TSNZ9W6r0LZtwXxUW2/sI1m8YgPDcpzAAiJ7eq0WFqwbzaxnNrhnbkps1kkuAs0mBOQ6fcLExOxmV3Oc2Kbjr+kkZdZiMlly8W+8a8XJqarSHZrnM42xw6nr2xnksarsV4mB/TtW4dhK1A8MG4JAFx2ciIuNcs4VittiofmFNloIIII5mCRfsGgsuTw6GnGz3grz+xmCQD3Zdfqs+ttoZNpAxMOd2/CY1seXJYlDA4nEGGMcR/CIFwASTlfW+iDW4itKlu4u7v8A79QRH92CM5B+P7BZuwdwG0yH4iHuFwwXaO069mXapcKfIeSC3wrV1MYXGQ9tNkSCW8TnNBjiAyaO2StsQsGtgDwFrYygE5tHIGLjofFRZtpjZP3awvcTAqP1M+8ZAAztwAZcR7u9ZODqv4+F1SnUEGNHd4Fj5Kulhagdwxa544brbhiLzGhCy6WG4Z1m9wBB1vrJupkibnlrV13/AGevb6j8KI7/ANT9nTbzcT4Ni/eVMI1XPt/sVxV2sH6GebjP04VZkjACqaqCF60qB2v2fj/gKP8A1/63KRLR7kUeHAUAREtnxcT9Ct4sr5XERFCRERAREQFqN7MH73B1mjMN4h2tPF9AR3rboRKDgSomOq2e8WyzQxFSnoHfD1abtPgQtUe5bM2XsvGmjVZUGbSD2jUd4nxXX6FZr2tc08TXAERyzXGGd/NTjcXbtv7O83zZ33c37jvRKVh0OJP2y6So9vqP2FIHWqIt/AfuSpULclGt/HfBR5e8PkB4Zpj5iL4XtntHzG/f+qeSv4ukTBMhvjqrGAabO0NxOo7QsjGM4oFgLDPmu7L4vLjnhrqh4zDbN6jT0PJW64Hys1zE6jIjKDb7LJqPg8FOeUi955x68VbIDACDLj9O0HL12aS/5/qqnZgjE04JPwVDc5EFsdhubddVusbi6UxUbTc4iPiZPZePutHgKZGLpkx8Tan0Cydrj9sDfL6cK4Oee+6+O+6vE0pkMpAmcmfwgj9M5dVXVxsHhLsrACedtOhWEW3Z/PGX/wDL+i8xrf2gPOP/AJPwsdLsyliw4AhxIzuDlxGde5VUcY2L3LbkxGZjKevksDZR+EeHcKjj9F5RN3/yk/5Xk/QIN46jxNc2S3MSMxlMeawX4RhuarrRN+VvE81sqWvb9h91g1yLhrb/ABZBvxQQHZ36xaY7FaDFGz6TuEcbjAIzzBk8uUrKZs9gdxCSZnskEeEHmrQxLWtEuu53CDEEHO4gR1nnyWa5v2/qrC1ia4Y0udYNBcT0AkrkmPxJqVHvObiT2Tp3D6KW787asKDT1f05N+57AoUWqBSBdXGUpIaNbfhUFv1W/wBxdne+xtMRLWHjd2NvfvhB2TZ2G93RpsH6GNb4NAWQiLFoIiICIiAiIgIiIIV7Sdi8dNtdouz4X/yk2Pc4/wDd0XNS3s713vEUGva5jhLXAgjmCIIXGN4djOw1Z1N2WbXH9TCfhP56gq+N+StawD0FdpVHNIIJBkEEdLq231H5Xun9VdV0/dnb4xDLn9o35gbT/EOh5aHuWDvvUHFhgbjjd/4aKD4TFupva9jiHNNj6zEaLfbQ2+MW/DzDXNcQ6P8ApuDfkbadVOM96F8JZhHF5tZo/PlmvMcYNj/t2qnDOyDBzMgzrlnH5V/F12tscz0suvfvOTW419MgZCXEAWJmdZXlOjA43SenO/n67V66k5sEx3/fzXjWccWsIECZAk31n+q0/WeFYx6dU/2mm4Z8NQC38M3K3FbBB7gXR+LX15jyK0O1caadSiWaFzMpkOHC7UjInxUzOAZyEXXFzfE6uP4WnfhwAHEWBaSZyJaWntzCsNa17hLgco+E3MG2WhIK3z8E0tLSLGLAkddOweCss2ZTaZDYIuLnPxWS7TihwkAcIiJFuRJ0ta/qV5wDQtuGhxkTeQ7LqfWS3r8OJy7yrXuW8gmhawzp5xbMZxK8r4YHodTGcc++PBXeEDQBCNfXr8qwxG4UCZvrHXn1P4Wt3j263DM51HfI3yk9BftyVe8O8bMM3R1TRnTOXHQfXzXM8dj3VqhfUdxOdr05AaAckFnEVy5znOMlxJJOckqljgQrbr815KC49dR9lmx+Cg6s4XqGG/yj8n6Ln27uxTiq7abcplx5NFySu64bDtpsaxohrQAB0CrlfkmRcREWa4iIgIiICIiAiIgLSb2buDF0YECoySx3XVp6HysVu0QcGrYcscWuBa5pIIIuCFQQP6rqO+m6P9oHvaQArAXH+IBkP5hoe5cxfTIkGQRYg2IOoI0MiFpLtSxQOV1W0mQRaPXdqrbhZejvVkJPsTezg+GsOIfvAQewjXuupKcUx7feMcD/ACmYOk3BmLxbXkuaOeekeuSu0a5aZbbqD+M1rjyd+7PLCWdk7puc82JLdJyz+t8+iofXbxQ3LWMup6D+qjNLel8Q8B46CDGukFbPC7zUo1Yf3nN/GVrWXVjyY3x/DC4ZRVtuq0ikbiHd2l56+KnNeufeCJLR83wkzkBEDS5XN9rYhjmMLXB54shoItbuXSPeSLGR0IOmsdy5efXX2b8XwsZ738zN78J5gj9KqwgdxEm4+K8Ra0fQq7xCLka8o8exYtXa9Fnz1aY7XjyvJ1ssWrNFcG4nw9W6qkv526QtBi99sPTsHF/8g+5jyWgxvtDe6RRYGjPidc+AsPNNITXE4ljGlz3Boi7iY/3UP25v3m3Dg8jUP/i0/U+Cie0NpVKzuKq9zj107BkO5YrX/ZSK61YuJLiSSbkmST6lWBey9cf6pCCj8KplMucA0SSQAOc2QMk2EnKOa6huHuT7qMRXH7QgcLT+nqevRLdEbbcjdcYSjLv714BceXJvcpIiLGtBERAREQEREBERAREQEREBRnencxuJmpTIZVjPR/8ANrPVSZEHC8bgH0nuZUaWPFiDr1Gjh1CxYI9fTRdv2vsSliWcNVoPJ2rew6LnO3txK2Hl1Oa1MXkD4mj+Ia9oV5kpYipPYO3XxQO+nQd2Sq4OV4zGR71beD4eKshW4crHzVJf39SqW5ZHxXr33t/RBU4306jJPe3ACpnyHrRUTKCt1Qxnflyt1VJqRkdOxUOdc6eXVUuOfrVBcNTyzVt34+y8n6oD69diBKTl2wh+68KABKu0aDnODWtLnG3CBJzstzu9uXiMUQQ3gp61HW8Jue7yXUt3t06OEHwDifF6hzPZ+6PV0t0nW2k3N3BFAiriPiqZhmjO3m76Kaoizt2tJoREUJEREBERAREQEREBERAREQEREBERBpdsbn4bEniewNf++2Ae/Q96hu1/Z1XZJoltVv7vyu87HxXTEU7qNOE4rZtSmeGrSqUybXb9OaxPdDQ6+eufq67/AFaQcIcARyIkeBWnxm5uEq/NQYOrZb/psrdSNONe6lUlh0C6o/2Y4Q/L7xvY4fdqxH+ymjJLa1QT/CDHYREJ1RGnMzS6FUFhXTm+yijrWqeAWVR9mGFGZqu7XAfRvU+KnqhpyUwfWqqw+GqVTFOm5x6Az4D1ddrwm5ODp5UGn+Yl3kTHktxQwzWCGNa0cmgD6KOpPS5Nsv2bYqrBfFEa8Vz/AJRfrdTbYns+w2Hhzgarx+p+Xc3LxlSdFXdTp4GwvURQkREQEREBERAREQEREBERAREQEREBERAREQEREBERAREQEREBERAREQEREBERAREQEREBERAREQf/2Q=="/>
          <p:cNvSpPr>
            <a:spLocks noChangeAspect="1" noChangeArrowheads="1"/>
          </p:cNvSpPr>
          <p:nvPr/>
        </p:nvSpPr>
        <p:spPr bwMode="auto">
          <a:xfrm>
            <a:off x="63500" y="-896938"/>
            <a:ext cx="2476500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0" name="AutoShape 6" descr="data:image/jpg;base64,/9j/4AAQSkZJRgABAQAAAQABAAD/2wCEAAkGBhQSERUUEhQVFBUVGBcXGRUXFhsYHhcXGhUXGBcaGRcYGyYeFxwjGRgXHy8gIycpLCwsFR8xNTAqNSYrLCkBCQoKDgwOFw8PFCkcHB4pKSkpKSkpKSwpKSkpKSkpKSkpKSkpLSkpKSksKSwpKSksKSkpKikpKiwpKSwpLCkpKf/AABEIAMIBBAMBIgACEQEDEQH/xAAcAAEAAQUBAQAAAAAAAAAAAAAABgIDBAUHAQj/xABFEAABAwIDBQUHAQUGBQQDAAABAAIRAyEEMUEFBhJRYXGBkaHwBxMiMrHB0UIjUmJy4RQzU5Ky8SRzgqLCFUOz0hY0Y//EABkBAQADAQEAAAAAAAAAAAAAAAABAgMEBf/EACoRAQEAAgEDAQYHAQAAAAAAAAABAhEDEiExBBQiMkFRUgUVYXGRoeET/9oADAMBAAIRAxEAPwDtqIiJEREBERAREQEREBFjY7aVKi3jq1G0283EDw59yh21fa3h2WoMfWPP5G+LhJ8E0J0i43tD2r4upan7uiNOFvEY7XSPILQYverF1fnxFU9A8tHg2AFbpqNvoJzgM7dtlQcSz95v+YflfN767iZc4uPMkn6qptX16zU9Bt9ItqA5EHsMr1fNfGefms3C7dxFOOCtVbGUVHfSYToNvodFxPBe0fG0/wD3Q8cqjQ7zsfNSfZntcBtiKMfxUzP/AGO/Ki4026Ki1Wyd6sNif7qq0m3wn4XXy+F0T3LaqqRERAREQEREBERAREQEREBERAREQEREBEUZ3s32p4NpaIfWItTnKci86DpmfNJ3G82jtSlQYalZ7WNGpOfQDMnoFzXeD2tvdLMIzgH+I8S49Q3JvfKhm29uVsVU46zy46DINHJrcgFrTdaTH6qruOx9Ss4uqVHVHH9TnE/XLsVkKqnRLiGtBJOQAknoApDs7cyo8/GQzmAZcO3QK0GhAlVsoEmwJ7B+FPKO7VCmCA3icMy+8a9g7YVms0MnV05RYWMacvqp0bRLD7Hq1XFjGEuFyLCB14lmjc/E/wCGP87Pyt3u2f8AjKwN5YPqzqpYSpiNucP3UxIH93PYWn6FYlfY9ZnzUnjrwn7LqI9RCpcO3168kHJV45y6ji9n06nzsY6dSAfM3C0eO3Ipun3bjTPI/EPz5lRpKEtqXUr2F7R8TQhrj76mLcL5kAfuuzHfK0e0dgVaJl7fh/eFx46d6wCFGh3jd7fGhjABTdw1NabrO7tHDs8At4vm2lXLSCCQRkQSCOwro26ntPIinjLjIVQLj+cDPtHmqXFO3TEVNKqHNDmkEESCDII0IOqqVEiIiAiIgIiICIiAiIgIiICIo5vtvSMHR+GDWfIYOXN5HIeZ708jB3434GFBpUSDXIucxTB1P8XId65NWql7i9xJJMkk3JOpOqt4iuXOLnEuc4yXHMk5klUBy2k0o8dTstlsPdqpiXWltObvP0ExxH0VsN2d2TXPG+1MHveeQ5Dmf91P6NFrAAAABYAWEcgFIgu62EDalUDJruHiOZHERp6NlLWcqYtIl3roPWai+6dLidUcYjiM5XHYpWRxA3hsEH4TpbvspGFUEWYJOro6euiwa8E8M3jMefms/EgmQwRNyeemo/3hYFUDJn+b/ZENdsnECliq7zJDaRcQM4HBlKkdXaxa3iNF4+Avj4ZgRpOd8lG9mYPjxdanPz0HNntDFvG7CqB0zf3Qo5j5Rkfl+bqiVp287hAOFriTF2gXOQ7VXhd4DUe1vuKreKbvgABvzHu+6yq+zKjweINMlriJMEtMiwbAEjIKn/02pxh7uFzgHNu6Ja4yWmKeQ0VOTq6b0+UzW+61S2/SqOLabhUeAYaCRxRnwkiD3LB//KjIH9nrSQXaZDMzy5q9g90WUqvvGcRLZLWucOEGOYElUVNnFralN1UDi4iZdcB8OcGn3Vgc4WPDeS29W9fqnKT5MivtcgGKFRwBgkFp0BsMyL8lrMZuzTr021aAFNzmh3DoZvlk09llmOwRuSabuLgMEgiW/A0x7ruWz2VRDKTWgggSJn+I9Bz5cl0quX47CvpuLXtLXDMFUgrpu2thsxDIcIcPldaR+R0+i51tDZz6DyyoIIuDoRoRzChKT7lb7PwjhTfL6JPy6s6s+41XYMLim1GB9Nwc1wkOFwQvnSkVM9xd7jhn+7qn9g83n9Dj+odOfjoqXFErrqLxjwRIMg3BGoXqzXEREBERAREQEREBERBZxmLbSpuqPMNYCSegXDt5NtOxVd1V2tmt/daMh9+8qce0/bcBmHac/jf2foH1Pgua1VpjPmpasPatpu3sM4mrwmQxt3kcuQ6k28eS17WzaM11Dd3Y4w9Frf1H4n5fMdO4WVxle7bSYA1tgAAADAGgsrQruE8UfLNp5OPKNFlYowMpn7An7LBrOLadUkfoqQZOjCdeweSlCM7m0QWFzsuLtvbv+6lfAXDiPwNbcWjL6a+KjW5tAe74nZcRgdSQLz2KUFvGCX/CwZd0+vBEsGr8WRLWi0c/XIrXvZowQNXEcvWXobPGVrGfgpgfMTGmmmXdZQbb29JeSyjZotxau7FCGy2TiqdLHuL3tAFMgkmBPw/hSCpvnhBb3oPZJ+gXLuMkyRJ5uk+S9Mxnbu/CjadOpUd78K4/3oHaCPrC2VLEMqCWOa4dCuMgHtHYFdw+NfTPEwlh5tJA8E6jTsZYqTbSegUO2Bv5JDMRF8n6f9Q07fopm0hwkEQdQrbQ0m0dqPYYhreQcQSe7vCrZi3OpB8weIAmABy1kZkXWBiMVRe/h4XWJhxOZMA3JtkM1n0jLSwEBoGYkNbBm7gRPcg9weMJeGkyDMWbbXToE27sVuIp8JgPF2O5Hkeh9ZKmjhWkiKjD0l06cndDotqCg5O+gWOLXAgtMGdCLKtilm+eyJHvmi4gP6jJru7LwUUCgdN9nG8vG3+zVD8TRNMnVure7Tp2KdLgWBxzqVRtRphzCHDtC7lsnaLa9FlVuTxMcjkR3GQssppaVloiKqwiIgIiICIiAvHvABJsBcnkBmvVpN88d7rBVSDBcOAdrjH0lByXeDaZr4ipVP63GP5RZo8AFqyrzgrRHqVuzbndHZ/vcS2RIZ8Z7sv+6PBT7G4sUxJ5gc7uJAGeVlBt29qPoB5ZSD+KJJdEATa3UraV96apzw7Lc3GypeTGfNtOHkym5jUmdUPDDgJicunFlz/3WFjMQDhapBDgadSHCcgI/VfM+XW2lO9leI9zTGvzOz55zPVWMZt+vUpPp+7pgPHCSCSQO0uUXlw+q09NzfZf4Z+5Z4aMuyJOk65WCkVeiCJJlovadB25KJ7AxjKLAKgcSJgBoi5nOVssTva0NcQ10AGBa1jrPZ6gqP8Ath9y19Hza30VFd9NvmpU9ywwxljB+Y2ME8go4ykvS0uPEZJdJPac7rIAV3OobR5BbjA7oV6oBayAdXGLLcbg7DFatxEWZocp5934XVaWz2jMcR6/jJVt0lxPGbnYikJdTkc2kGO2FpKlCF9FvwjTm0d1lzP2kbtimW1m2BPCe3MfQpKOb1GKX7i7xkO9xUNj8hJyj9P3HYozUbZYlOoWPDmkhwMgjQjJXQ6zi9mUmniIcASSQ3I2nlN45q4MWzhIAdkbBpBiJt1j1kofQ27iXNB9+dP0t/C9O1MT/ju8B+Fj7Rx/V1z0HPZvpSh3uxN6tuU3iTYx2+oXvvG58VbMCJ1geVrnqeaijtq4n/Hd5fhUO2nif8d6e0cf1T7Bz/b/AHE5cwVaZBB4XAgiIsbZZLm2Kw5pvcw5tJHbexW1pbTrkXrvWt2k48XE4kl15Oatjy45XUrPk9Jy8c3lOywxdF9l+1/nw7j/ABs+jwPI+K5w1y3G6m0/c4ui/TiDT2O+E+RWlm45ncERFiuIiICIiAiIgKGe1CvFCkz96oT/AJWn/wCymagPtVfagP8AmH/QrY+UXw568KzwK49yp9ZLVRu9m0/2Te/63uFkPbdZOw92XVqLKnvy2ZgAExBIz4hyWYd0fig16hPRo+7765clw5emttu3tcX4hjjjMenxGpLPVl4W+oW0xW61Om0F2IqX5N/r08jyMYm09gsZhjWp1nugtEGBmY0Kr7Lfq1/MsZ36GKWj0Vj4ynNN+Xyn6SpHs/CNLWDhabNJcWgxIuDa9yszG4Wm1scDb2+Ucr5DrmDK6p+HWWe85s/xrHLGzo/tyzBNvCzCL+vJU18IaVYtNuElvdmFmvw83F1rZqvK3vulvswxrWVn0yYL2/D1IIJA6x9F0xcDw9UsILcxBByII7FMdne0uqwAVGNqWz+U9LgR5KlxW26WoN7UNpN90ygDLyeM/wALRMeJ+i1+0PahVc2KVNrDzJ4vAWChmJxTqry95lzrk3MnvUTFG2A9iw6tO62lRisMw5e4NbcuIA7ZWiGds+oOAXGiyRVbzCmmE3RwzWgGk0kCCZdeBnn3rx2wMOJ/4cQNRecshN8/IrlvpZbvb1sfxTPHGY9M7IY57efmrTqjeYU3/wDSaAF8KJmIifWXmg2PRj/9ZlxN2jmLG1jfLoU9lx+p+a8n2xC6eIaJ+ILH2i8OAjT6LoFHZdImP7Oxsalrb2tFvFaXfTBU2UGljGtPGBZoFi13LsV8OCY3crHm9fny43Gyd0Kle8UFUFVhdDz30BsjE+8oUn/vU2HvLRPmstaLcetxYCgeTSPBzgt6sFxERAREQEREBQL2qttQP/MH+kqeqH+03DcWGY792pHc5p+4CnHyi+HLnBWxmr7m+Ktlmf4Wqjom49fiwxGrHEdxg69SfBbt2GdIiLTDu3QiLj8KHez/ABf7R9M5PHEJOreXcT4Kewoq0umt2hs7jAE36Z5kyIB17MhfMLS7yYIUsCQDM1Gye9x9WCktcEEzHC7W85RGff3rQb60+HCif1VW2mcmu80k7lytirZ7QxrQIJIE+Hf0t0V7HjhblMjob9+YVWCpcAEyXEetFcxdOIc7TSNZ9W6r0LZtwXxUW2/sI1m8YgPDcpzAAiJ7eq0WFqwbzaxnNrhnbkps1kkuAs0mBOQ6fcLExOxmV3Oc2Kbjr+kkZdZiMlly8W+8a8XJqarSHZrnM42xw6nr2xnksarsV4mB/TtW4dhK1A8MG4JAFx2ciIuNcs4VittiofmFNloIIII5mCRfsGgsuTw6GnGz3grz+xmCQD3Zdfqs+ttoZNpAxMOd2/CY1seXJYlDA4nEGGMcR/CIFwASTlfW+iDW4itKlu4u7v8A79QRH92CM5B+P7BZuwdwG0yH4iHuFwwXaO069mXapcKfIeSC3wrV1MYXGQ9tNkSCW8TnNBjiAyaO2StsQsGtgDwFrYygE5tHIGLjofFRZtpjZP3awvcTAqP1M+8ZAAztwAZcR7u9ZODqv4+F1SnUEGNHd4Fj5Kulhagdwxa544brbhiLzGhCy6WG4Z1m9wBB1vrJupkibnlrV13/AGevb6j8KI7/ANT9nTbzcT4Ni/eVMI1XPt/sVxV2sH6GebjP04VZkjACqaqCF60qB2v2fj/gKP8A1/63KRLR7kUeHAUAREtnxcT9Ct4sr5XERFCRERAREQFqN7MH73B1mjMN4h2tPF9AR3rboRKDgSomOq2e8WyzQxFSnoHfD1abtPgQtUe5bM2XsvGmjVZUGbSD2jUd4nxXX6FZr2tc08TXAERyzXGGd/NTjcXbtv7O83zZ33c37jvRKVh0OJP2y6So9vqP2FIHWqIt/AfuSpULclGt/HfBR5e8PkB4Zpj5iL4XtntHzG/f+qeSv4ukTBMhvjqrGAabO0NxOo7QsjGM4oFgLDPmu7L4vLjnhrqh4zDbN6jT0PJW64Hys1zE6jIjKDb7LJqPg8FOeUi955x68VbIDACDLj9O0HL12aS/5/qqnZgjE04JPwVDc5EFsdhubddVusbi6UxUbTc4iPiZPZePutHgKZGLpkx8Tan0Cydrj9sDfL6cK4Oee+6+O+6vE0pkMpAmcmfwgj9M5dVXVxsHhLsrACedtOhWEW3Z/PGX/wDL+i8xrf2gPOP/AJPwsdLsyliw4AhxIzuDlxGde5VUcY2L3LbkxGZjKevksDZR+EeHcKjj9F5RN3/yk/5Xk/QIN46jxNc2S3MSMxlMeawX4RhuarrRN+VvE81sqWvb9h91g1yLhrb/ABZBvxQQHZ36xaY7FaDFGz6TuEcbjAIzzBk8uUrKZs9gdxCSZnskEeEHmrQxLWtEuu53CDEEHO4gR1nnyWa5v2/qrC1ia4Y0udYNBcT0AkrkmPxJqVHvObiT2Tp3D6KW787asKDT1f05N+57AoUWqBSBdXGUpIaNbfhUFv1W/wBxdne+xtMRLWHjd2NvfvhB2TZ2G93RpsH6GNb4NAWQiLFoIiICIiAiIgIiIIV7Sdi8dNtdouz4X/yk2Pc4/wDd0XNS3s713vEUGva5jhLXAgjmCIIXGN4djOw1Z1N2WbXH9TCfhP56gq+N+StawD0FdpVHNIIJBkEEdLq231H5Xun9VdV0/dnb4xDLn9o35gbT/EOh5aHuWDvvUHFhgbjjd/4aKD4TFupva9jiHNNj6zEaLfbQ2+MW/DzDXNcQ6P8ApuDfkbadVOM96F8JZhHF5tZo/PlmvMcYNj/t2qnDOyDBzMgzrlnH5V/F12tscz0suvfvOTW419MgZCXEAWJmdZXlOjA43SenO/n67V66k5sEx3/fzXjWccWsIECZAk31n+q0/WeFYx6dU/2mm4Z8NQC38M3K3FbBB7gXR+LX15jyK0O1caadSiWaFzMpkOHC7UjInxUzOAZyEXXFzfE6uP4WnfhwAHEWBaSZyJaWntzCsNa17hLgco+E3MG2WhIK3z8E0tLSLGLAkddOweCss2ZTaZDYIuLnPxWS7TihwkAcIiJFuRJ0ta/qV5wDQtuGhxkTeQ7LqfWS3r8OJy7yrXuW8gmhawzp5xbMZxK8r4YHodTGcc++PBXeEDQBCNfXr8qwxG4UCZvrHXn1P4Wt3j263DM51HfI3yk9BftyVe8O8bMM3R1TRnTOXHQfXzXM8dj3VqhfUdxOdr05AaAckFnEVy5znOMlxJJOckqljgQrbr815KC49dR9lmx+Cg6s4XqGG/yj8n6Ln27uxTiq7abcplx5NFySu64bDtpsaxohrQAB0CrlfkmRcREWa4iIgIiICIiAiIgLSb2buDF0YECoySx3XVp6HysVu0QcGrYcscWuBa5pIIIuCFQQP6rqO+m6P9oHvaQArAXH+IBkP5hoe5cxfTIkGQRYg2IOoI0MiFpLtSxQOV1W0mQRaPXdqrbhZejvVkJPsTezg+GsOIfvAQewjXuupKcUx7feMcD/ACmYOk3BmLxbXkuaOeekeuSu0a5aZbbqD+M1rjyd+7PLCWdk7puc82JLdJyz+t8+iofXbxQ3LWMup6D+qjNLel8Q8B46CDGukFbPC7zUo1Yf3nN/GVrWXVjyY3x/DC4ZRVtuq0ikbiHd2l56+KnNeufeCJLR83wkzkBEDS5XN9rYhjmMLXB54shoItbuXSPeSLGR0IOmsdy5efXX2b8XwsZ738zN78J5gj9KqwgdxEm4+K8Ra0fQq7xCLka8o8exYtXa9Fnz1aY7XjyvJ1ssWrNFcG4nw9W6qkv526QtBi99sPTsHF/8g+5jyWgxvtDe6RRYGjPidc+AsPNNITXE4ljGlz3Boi7iY/3UP25v3m3Dg8jUP/i0/U+Cie0NpVKzuKq9zj107BkO5YrX/ZSK61YuJLiSSbkmST6lWBey9cf6pCCj8KplMucA0SSQAOc2QMk2EnKOa6huHuT7qMRXH7QgcLT+nqevRLdEbbcjdcYSjLv714BceXJvcpIiLGtBERAREQEREBERAREQEREBRnencxuJmpTIZVjPR/8ANrPVSZEHC8bgH0nuZUaWPFiDr1Gjh1CxYI9fTRdv2vsSliWcNVoPJ2rew6LnO3txK2Hl1Oa1MXkD4mj+Ia9oV5kpYipPYO3XxQO+nQd2Sq4OV4zGR71beD4eKshW4crHzVJf39SqW5ZHxXr33t/RBU4306jJPe3ACpnyHrRUTKCt1Qxnflyt1VJqRkdOxUOdc6eXVUuOfrVBcNTyzVt34+y8n6oD69diBKTl2wh+68KABKu0aDnODWtLnG3CBJzstzu9uXiMUQQ3gp61HW8Jue7yXUt3t06OEHwDifF6hzPZ+6PV0t0nW2k3N3BFAiriPiqZhmjO3m76Kaoizt2tJoREUJEREBERAREQEREBERAREQEREBERBpdsbn4bEniewNf++2Ae/Q96hu1/Z1XZJoltVv7vyu87HxXTEU7qNOE4rZtSmeGrSqUybXb9OaxPdDQ6+eufq67/AFaQcIcARyIkeBWnxm5uEq/NQYOrZb/psrdSNONe6lUlh0C6o/2Y4Q/L7xvY4fdqxH+ymjJLa1QT/CDHYREJ1RGnMzS6FUFhXTm+yijrWqeAWVR9mGFGZqu7XAfRvU+KnqhpyUwfWqqw+GqVTFOm5x6Az4D1ddrwm5ODp5UGn+Yl3kTHktxQwzWCGNa0cmgD6KOpPS5Nsv2bYqrBfFEa8Vz/AJRfrdTbYns+w2Hhzgarx+p+Xc3LxlSdFXdTp4GwvURQkREQEREBERAREQEREBERAREQEREBERAREQEREBERAREQEREBERAREQEREBERAREQEREBERAREQf/2Q=="/>
          <p:cNvSpPr>
            <a:spLocks noChangeAspect="1" noChangeArrowheads="1"/>
          </p:cNvSpPr>
          <p:nvPr/>
        </p:nvSpPr>
        <p:spPr bwMode="auto">
          <a:xfrm>
            <a:off x="63500" y="-896938"/>
            <a:ext cx="2476500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2" name="AutoShape 8" descr="data:image/jpg;base64,/9j/4AAQSkZJRgABAQAAAQABAAD/2wCEAAkGBhQSERUUEhQVFBUVGBcXGRUXFhsYHhcXGhUXGBcaGRcYGyYeFxwjGRgXHy8gIycpLCwsFR8xNTAqNSYrLCkBCQoKDgwOFw8PFCkcHB4pKSkpKSkpKSwpKSkpKSkpKSkpKSkpLSkpKSksKSwpKSksKSkpKikpKiwpKSwpLCkpKf/AABEIAMIBBAMBIgACEQEDEQH/xAAcAAEAAQUBAQAAAAAAAAAAAAAABgIDBAUHAQj/xABFEAABAwIDBQUHAQUGBQQDAAABAAIRAyEEMUEFBhJRYXGBkaHwBxMiMrHB0UIjUmJy4RQzU5Ky8SRzgqLCFUOz0hY0Y//EABkBAQADAQEAAAAAAAAAAAAAAAABAgMEBf/EACoRAQEAAgEDAQYHAQAAAAAAAAABAhEDEiExBBQiMkFRUgUVYXGRoeET/9oADAMBAAIRAxEAPwDtqIiJEREBERAREQEREBFjY7aVKi3jq1G0283EDw59yh21fa3h2WoMfWPP5G+LhJ8E0J0i43tD2r4upan7uiNOFvEY7XSPILQYverF1fnxFU9A8tHg2AFbpqNvoJzgM7dtlQcSz95v+YflfN767iZc4uPMkn6qptX16zU9Bt9ItqA5EHsMr1fNfGefms3C7dxFOOCtVbGUVHfSYToNvodFxPBe0fG0/wD3Q8cqjQ7zsfNSfZntcBtiKMfxUzP/AGO/Ki4026Ki1Wyd6sNif7qq0m3wn4XXy+F0T3LaqqRERAREQEREBERAREQEREBERAREQEREBEUZ3s32p4NpaIfWItTnKci86DpmfNJ3G82jtSlQYalZ7WNGpOfQDMnoFzXeD2tvdLMIzgH+I8S49Q3JvfKhm29uVsVU46zy46DINHJrcgFrTdaTH6qruOx9Ss4uqVHVHH9TnE/XLsVkKqnRLiGtBJOQAknoApDs7cyo8/GQzmAZcO3QK0GhAlVsoEmwJ7B+FPKO7VCmCA3icMy+8a9g7YVms0MnV05RYWMacvqp0bRLD7Hq1XFjGEuFyLCB14lmjc/E/wCGP87Pyt3u2f8AjKwN5YPqzqpYSpiNucP3UxIH93PYWn6FYlfY9ZnzUnjrwn7LqI9RCpcO3168kHJV45y6ji9n06nzsY6dSAfM3C0eO3Ipun3bjTPI/EPz5lRpKEtqXUr2F7R8TQhrj76mLcL5kAfuuzHfK0e0dgVaJl7fh/eFx46d6wCFGh3jd7fGhjABTdw1NabrO7tHDs8At4vm2lXLSCCQRkQSCOwro26ntPIinjLjIVQLj+cDPtHmqXFO3TEVNKqHNDmkEESCDII0IOqqVEiIiAiIgIiICIiAiIgIiICIo5vtvSMHR+GDWfIYOXN5HIeZ708jB3434GFBpUSDXIucxTB1P8XId65NWql7i9xJJMkk3JOpOqt4iuXOLnEuc4yXHMk5klUBy2k0o8dTstlsPdqpiXWltObvP0ExxH0VsN2d2TXPG+1MHveeQ5Dmf91P6NFrAAAABYAWEcgFIgu62EDalUDJruHiOZHERp6NlLWcqYtIl3roPWai+6dLidUcYjiM5XHYpWRxA3hsEH4TpbvspGFUEWYJOro6euiwa8E8M3jMefms/EgmQwRNyeemo/3hYFUDJn+b/ZENdsnECliq7zJDaRcQM4HBlKkdXaxa3iNF4+Avj4ZgRpOd8lG9mYPjxdanPz0HNntDFvG7CqB0zf3Qo5j5Rkfl+bqiVp287hAOFriTF2gXOQ7VXhd4DUe1vuKreKbvgABvzHu+6yq+zKjweINMlriJMEtMiwbAEjIKn/02pxh7uFzgHNu6Ja4yWmKeQ0VOTq6b0+UzW+61S2/SqOLabhUeAYaCRxRnwkiD3LB//KjIH9nrSQXaZDMzy5q9g90WUqvvGcRLZLWucOEGOYElUVNnFralN1UDi4iZdcB8OcGn3Vgc4WPDeS29W9fqnKT5MivtcgGKFRwBgkFp0BsMyL8lrMZuzTr021aAFNzmh3DoZvlk09llmOwRuSabuLgMEgiW/A0x7ruWz2VRDKTWgggSJn+I9Bz5cl0quX47CvpuLXtLXDMFUgrpu2thsxDIcIcPldaR+R0+i51tDZz6DyyoIIuDoRoRzChKT7lb7PwjhTfL6JPy6s6s+41XYMLim1GB9Nwc1wkOFwQvnSkVM9xd7jhn+7qn9g83n9Dj+odOfjoqXFErrqLxjwRIMg3BGoXqzXEREBERAREQEREBERBZxmLbSpuqPMNYCSegXDt5NtOxVd1V2tmt/daMh9+8qce0/bcBmHac/jf2foH1Pgua1VpjPmpasPatpu3sM4mrwmQxt3kcuQ6k28eS17WzaM11Dd3Y4w9Frf1H4n5fMdO4WVxle7bSYA1tgAAADAGgsrQruE8UfLNp5OPKNFlYowMpn7An7LBrOLadUkfoqQZOjCdeweSlCM7m0QWFzsuLtvbv+6lfAXDiPwNbcWjL6a+KjW5tAe74nZcRgdSQLz2KUFvGCX/CwZd0+vBEsGr8WRLWi0c/XIrXvZowQNXEcvWXobPGVrGfgpgfMTGmmmXdZQbb29JeSyjZotxau7FCGy2TiqdLHuL3tAFMgkmBPw/hSCpvnhBb3oPZJ+gXLuMkyRJ5uk+S9Mxnbu/CjadOpUd78K4/3oHaCPrC2VLEMqCWOa4dCuMgHtHYFdw+NfTPEwlh5tJA8E6jTsZYqTbSegUO2Bv5JDMRF8n6f9Q07fopm0hwkEQdQrbQ0m0dqPYYhreQcQSe7vCrZi3OpB8weIAmABy1kZkXWBiMVRe/h4XWJhxOZMA3JtkM1n0jLSwEBoGYkNbBm7gRPcg9weMJeGkyDMWbbXToE27sVuIp8JgPF2O5Hkeh9ZKmjhWkiKjD0l06cndDotqCg5O+gWOLXAgtMGdCLKtilm+eyJHvmi4gP6jJru7LwUUCgdN9nG8vG3+zVD8TRNMnVure7Tp2KdLgWBxzqVRtRphzCHDtC7lsnaLa9FlVuTxMcjkR3GQssppaVloiKqwiIgIiICIiAvHvABJsBcnkBmvVpN88d7rBVSDBcOAdrjH0lByXeDaZr4ipVP63GP5RZo8AFqyrzgrRHqVuzbndHZ/vcS2RIZ8Z7sv+6PBT7G4sUxJ5gc7uJAGeVlBt29qPoB5ZSD+KJJdEATa3UraV96apzw7Lc3GypeTGfNtOHkym5jUmdUPDDgJicunFlz/3WFjMQDhapBDgadSHCcgI/VfM+XW2lO9leI9zTGvzOz55zPVWMZt+vUpPp+7pgPHCSCSQO0uUXlw+q09NzfZf4Z+5Z4aMuyJOk65WCkVeiCJJlovadB25KJ7AxjKLAKgcSJgBoi5nOVssTva0NcQ10AGBa1jrPZ6gqP8Ath9y19Hza30VFd9NvmpU9ywwxljB+Y2ME8go4ykvS0uPEZJdJPac7rIAV3OobR5BbjA7oV6oBayAdXGLLcbg7DFatxEWZocp5934XVaWz2jMcR6/jJVt0lxPGbnYikJdTkc2kGO2FpKlCF9FvwjTm0d1lzP2kbtimW1m2BPCe3MfQpKOb1GKX7i7xkO9xUNj8hJyj9P3HYozUbZYlOoWPDmkhwMgjQjJXQ6zi9mUmniIcASSQ3I2nlN45q4MWzhIAdkbBpBiJt1j1kofQ27iXNB9+dP0t/C9O1MT/ju8B+Fj7Rx/V1z0HPZvpSh3uxN6tuU3iTYx2+oXvvG58VbMCJ1geVrnqeaijtq4n/Hd5fhUO2nif8d6e0cf1T7Bz/b/AHE5cwVaZBB4XAgiIsbZZLm2Kw5pvcw5tJHbexW1pbTrkXrvWt2k48XE4kl15Oatjy45XUrPk9Jy8c3lOywxdF9l+1/nw7j/ABs+jwPI+K5w1y3G6m0/c4ui/TiDT2O+E+RWlm45ncERFiuIiICIiAiIgKGe1CvFCkz96oT/AJWn/wCymagPtVfagP8AmH/QrY+UXw568KzwK49yp9ZLVRu9m0/2Te/63uFkPbdZOw92XVqLKnvy2ZgAExBIz4hyWYd0fig16hPRo+7765clw5emttu3tcX4hjjjMenxGpLPVl4W+oW0xW61Om0F2IqX5N/r08jyMYm09gsZhjWp1nugtEGBmY0Kr7Lfq1/MsZ36GKWj0Vj4ynNN+Xyn6SpHs/CNLWDhabNJcWgxIuDa9yszG4Wm1scDb2+Ucr5DrmDK6p+HWWe85s/xrHLGzo/tyzBNvCzCL+vJU18IaVYtNuElvdmFmvw83F1rZqvK3vulvswxrWVn0yYL2/D1IIJA6x9F0xcDw9UsILcxBByII7FMdne0uqwAVGNqWz+U9LgR5KlxW26WoN7UNpN90ygDLyeM/wALRMeJ+i1+0PahVc2KVNrDzJ4vAWChmJxTqry95lzrk3MnvUTFG2A9iw6tO62lRisMw5e4NbcuIA7ZWiGds+oOAXGiyRVbzCmmE3RwzWgGk0kCCZdeBnn3rx2wMOJ/4cQNRecshN8/IrlvpZbvb1sfxTPHGY9M7IY57efmrTqjeYU3/wDSaAF8KJmIifWXmg2PRj/9ZlxN2jmLG1jfLoU9lx+p+a8n2xC6eIaJ+ILH2i8OAjT6LoFHZdImP7Oxsalrb2tFvFaXfTBU2UGljGtPGBZoFi13LsV8OCY3crHm9fny43Gyd0Kle8UFUFVhdDz30BsjE+8oUn/vU2HvLRPmstaLcetxYCgeTSPBzgt6sFxERAREQEREBQL2qttQP/MH+kqeqH+03DcWGY792pHc5p+4CnHyi+HLnBWxmr7m+Ktlmf4Wqjom49fiwxGrHEdxg69SfBbt2GdIiLTDu3QiLj8KHez/ABf7R9M5PHEJOreXcT4Kewoq0umt2hs7jAE36Z5kyIB17MhfMLS7yYIUsCQDM1Gye9x9WCktcEEzHC7W85RGff3rQb60+HCif1VW2mcmu80k7lytirZ7QxrQIJIE+Hf0t0V7HjhblMjob9+YVWCpcAEyXEetFcxdOIc7TSNZ9W6r0LZtwXxUW2/sI1m8YgPDcpzAAiJ7eq0WFqwbzaxnNrhnbkps1kkuAs0mBOQ6fcLExOxmV3Oc2Kbjr+kkZdZiMlly8W+8a8XJqarSHZrnM42xw6nr2xnksarsV4mB/TtW4dhK1A8MG4JAFx2ciIuNcs4VittiofmFNloIIII5mCRfsGgsuTw6GnGz3grz+xmCQD3Zdfqs+ttoZNpAxMOd2/CY1seXJYlDA4nEGGMcR/CIFwASTlfW+iDW4itKlu4u7v8A79QRH92CM5B+P7BZuwdwG0yH4iHuFwwXaO069mXapcKfIeSC3wrV1MYXGQ9tNkSCW8TnNBjiAyaO2StsQsGtgDwFrYygE5tHIGLjofFRZtpjZP3awvcTAqP1M+8ZAAztwAZcR7u9ZODqv4+F1SnUEGNHd4Fj5Kulhagdwxa544brbhiLzGhCy6WG4Z1m9wBB1vrJupkibnlrV13/AGevb6j8KI7/ANT9nTbzcT4Ni/eVMI1XPt/sVxV2sH6GebjP04VZkjACqaqCF60qB2v2fj/gKP8A1/63KRLR7kUeHAUAREtnxcT9Ct4sr5XERFCRERAREQFqN7MH73B1mjMN4h2tPF9AR3rboRKDgSomOq2e8WyzQxFSnoHfD1abtPgQtUe5bM2XsvGmjVZUGbSD2jUd4nxXX6FZr2tc08TXAERyzXGGd/NTjcXbtv7O83zZ33c37jvRKVh0OJP2y6So9vqP2FIHWqIt/AfuSpULclGt/HfBR5e8PkB4Zpj5iL4XtntHzG/f+qeSv4ukTBMhvjqrGAabO0NxOo7QsjGM4oFgLDPmu7L4vLjnhrqh4zDbN6jT0PJW64Hys1zE6jIjKDb7LJqPg8FOeUi955x68VbIDACDLj9O0HL12aS/5/qqnZgjE04JPwVDc5EFsdhubddVusbi6UxUbTc4iPiZPZePutHgKZGLpkx8Tan0Cydrj9sDfL6cK4Oee+6+O+6vE0pkMpAmcmfwgj9M5dVXVxsHhLsrACedtOhWEW3Z/PGX/wDL+i8xrf2gPOP/AJPwsdLsyliw4AhxIzuDlxGde5VUcY2L3LbkxGZjKevksDZR+EeHcKjj9F5RN3/yk/5Xk/QIN46jxNc2S3MSMxlMeawX4RhuarrRN+VvE81sqWvb9h91g1yLhrb/ABZBvxQQHZ36xaY7FaDFGz6TuEcbjAIzzBk8uUrKZs9gdxCSZnskEeEHmrQxLWtEuu53CDEEHO4gR1nnyWa5v2/qrC1ia4Y0udYNBcT0AkrkmPxJqVHvObiT2Tp3D6KW787asKDT1f05N+57AoUWqBSBdXGUpIaNbfhUFv1W/wBxdne+xtMRLWHjd2NvfvhB2TZ2G93RpsH6GNb4NAWQiLFoIiICIiAiIgIiIIV7Sdi8dNtdouz4X/yk2Pc4/wDd0XNS3s713vEUGva5jhLXAgjmCIIXGN4djOw1Z1N2WbXH9TCfhP56gq+N+StawD0FdpVHNIIJBkEEdLq231H5Xun9VdV0/dnb4xDLn9o35gbT/EOh5aHuWDvvUHFhgbjjd/4aKD4TFupva9jiHNNj6zEaLfbQ2+MW/DzDXNcQ6P8ApuDfkbadVOM96F8JZhHF5tZo/PlmvMcYNj/t2qnDOyDBzMgzrlnH5V/F12tscz0suvfvOTW419MgZCXEAWJmdZXlOjA43SenO/n67V66k5sEx3/fzXjWccWsIECZAk31n+q0/WeFYx6dU/2mm4Z8NQC38M3K3FbBB7gXR+LX15jyK0O1caadSiWaFzMpkOHC7UjInxUzOAZyEXXFzfE6uP4WnfhwAHEWBaSZyJaWntzCsNa17hLgco+E3MG2WhIK3z8E0tLSLGLAkddOweCss2ZTaZDYIuLnPxWS7TihwkAcIiJFuRJ0ta/qV5wDQtuGhxkTeQ7LqfWS3r8OJy7yrXuW8gmhawzp5xbMZxK8r4YHodTGcc++PBXeEDQBCNfXr8qwxG4UCZvrHXn1P4Wt3j263DM51HfI3yk9BftyVe8O8bMM3R1TRnTOXHQfXzXM8dj3VqhfUdxOdr05AaAckFnEVy5znOMlxJJOckqljgQrbr815KC49dR9lmx+Cg6s4XqGG/yj8n6Ln27uxTiq7abcplx5NFySu64bDtpsaxohrQAB0CrlfkmRcREWa4iIgIiICIiAiIgLSb2buDF0YECoySx3XVp6HysVu0QcGrYcscWuBa5pIIIuCFQQP6rqO+m6P9oHvaQArAXH+IBkP5hoe5cxfTIkGQRYg2IOoI0MiFpLtSxQOV1W0mQRaPXdqrbhZejvVkJPsTezg+GsOIfvAQewjXuupKcUx7feMcD/ACmYOk3BmLxbXkuaOeekeuSu0a5aZbbqD+M1rjyd+7PLCWdk7puc82JLdJyz+t8+iofXbxQ3LWMup6D+qjNLel8Q8B46CDGukFbPC7zUo1Yf3nN/GVrWXVjyY3x/DC4ZRVtuq0ikbiHd2l56+KnNeufeCJLR83wkzkBEDS5XN9rYhjmMLXB54shoItbuXSPeSLGR0IOmsdy5efXX2b8XwsZ738zN78J5gj9KqwgdxEm4+K8Ra0fQq7xCLka8o8exYtXa9Fnz1aY7XjyvJ1ssWrNFcG4nw9W6qkv526QtBi99sPTsHF/8g+5jyWgxvtDe6RRYGjPidc+AsPNNITXE4ljGlz3Boi7iY/3UP25v3m3Dg8jUP/i0/U+Cie0NpVKzuKq9zj107BkO5YrX/ZSK61YuJLiSSbkmST6lWBey9cf6pCCj8KplMucA0SSQAOc2QMk2EnKOa6huHuT7qMRXH7QgcLT+nqevRLdEbbcjdcYSjLv714BceXJvcpIiLGtBERAREQEREBERAREQEREBRnencxuJmpTIZVjPR/8ANrPVSZEHC8bgH0nuZUaWPFiDr1Gjh1CxYI9fTRdv2vsSliWcNVoPJ2rew6LnO3txK2Hl1Oa1MXkD4mj+Ia9oV5kpYipPYO3XxQO+nQd2Sq4OV4zGR71beD4eKshW4crHzVJf39SqW5ZHxXr33t/RBU4306jJPe3ACpnyHrRUTKCt1Qxnflyt1VJqRkdOxUOdc6eXVUuOfrVBcNTyzVt34+y8n6oD69diBKTl2wh+68KABKu0aDnODWtLnG3CBJzstzu9uXiMUQQ3gp61HW8Jue7yXUt3t06OEHwDifF6hzPZ+6PV0t0nW2k3N3BFAiriPiqZhmjO3m76Kaoizt2tJoREUJEREBERAREQEREBERAREQEREBERBpdsbn4bEniewNf++2Ae/Q96hu1/Z1XZJoltVv7vyu87HxXTEU7qNOE4rZtSmeGrSqUybXb9OaxPdDQ6+eufq67/AFaQcIcARyIkeBWnxm5uEq/NQYOrZb/psrdSNONe6lUlh0C6o/2Y4Q/L7xvY4fdqxH+ymjJLa1QT/CDHYREJ1RGnMzS6FUFhXTm+yijrWqeAWVR9mGFGZqu7XAfRvU+KnqhpyUwfWqqw+GqVTFOm5x6Az4D1ddrwm5ODp5UGn+Yl3kTHktxQwzWCGNa0cmgD6KOpPS5Nsv2bYqrBfFEa8Vz/AJRfrdTbYns+w2Hhzgarx+p+Xc3LxlSdFXdTp4GwvURQkREQEREBERAREQEREBERAREQEREBERAREQEREBERAREQEREBERAREQEREBERAREQEREBERAREQf/2Q=="/>
          <p:cNvSpPr>
            <a:spLocks noChangeAspect="1" noChangeArrowheads="1"/>
          </p:cNvSpPr>
          <p:nvPr/>
        </p:nvSpPr>
        <p:spPr bwMode="auto">
          <a:xfrm>
            <a:off x="63500" y="-896938"/>
            <a:ext cx="2476500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34" name="AutoShape 10" descr="data:image/jpg;base64,/9j/4AAQSkZJRgABAQAAAQABAAD/2wCEAAkGBhQSERUUEhQVFBUVGBcXGRUXFhsYHhcXGhUXGBcaGRcYGyYeFxwjGRgXHy8gIycpLCwsFR8xNTAqNSYrLCkBCQoKDgwOFw8PFCkcHB4pKSkpKSkpKSwpKSkpKSkpKSkpKSkpLSkpKSksKSwpKSksKSkpKikpKiwpKSwpLCkpKf/AABEIAMIBBAMBIgACEQEDEQH/xAAcAAEAAQUBAQAAAAAAAAAAAAAABgIDBAUHAQj/xABFEAABAwIDBQUHAQUGBQQDAAABAAIRAyEEMUEFBhJRYXGBkaHwBxMiMrHB0UIjUmJy4RQzU5Ky8SRzgqLCFUOz0hY0Y//EABkBAQADAQEAAAAAAAAAAAAAAAABAgMEBf/EACoRAQEAAgEDAQYHAQAAAAAAAAABAhEDEiExBBQiMkFRUgUVYXGRoeET/9oADAMBAAIRAxEAPwDtqIiJEREBERAREQEREBFjY7aVKi3jq1G0283EDw59yh21fa3h2WoMfWPP5G+LhJ8E0J0i43tD2r4upan7uiNOFvEY7XSPILQYverF1fnxFU9A8tHg2AFbpqNvoJzgM7dtlQcSz95v+YflfN767iZc4uPMkn6qptX16zU9Bt9ItqA5EHsMr1fNfGefms3C7dxFOOCtVbGUVHfSYToNvodFxPBe0fG0/wD3Q8cqjQ7zsfNSfZntcBtiKMfxUzP/AGO/Ki4026Ki1Wyd6sNif7qq0m3wn4XXy+F0T3LaqqRERAREQEREBERAREQEREBERAREQEREBEUZ3s32p4NpaIfWItTnKci86DpmfNJ3G82jtSlQYalZ7WNGpOfQDMnoFzXeD2tvdLMIzgH+I8S49Q3JvfKhm29uVsVU46zy46DINHJrcgFrTdaTH6qruOx9Ss4uqVHVHH9TnE/XLsVkKqnRLiGtBJOQAknoApDs7cyo8/GQzmAZcO3QK0GhAlVsoEmwJ7B+FPKO7VCmCA3icMy+8a9g7YVms0MnV05RYWMacvqp0bRLD7Hq1XFjGEuFyLCB14lmjc/E/wCGP87Pyt3u2f8AjKwN5YPqzqpYSpiNucP3UxIH93PYWn6FYlfY9ZnzUnjrwn7LqI9RCpcO3168kHJV45y6ji9n06nzsY6dSAfM3C0eO3Ipun3bjTPI/EPz5lRpKEtqXUr2F7R8TQhrj76mLcL5kAfuuzHfK0e0dgVaJl7fh/eFx46d6wCFGh3jd7fGhjABTdw1NabrO7tHDs8At4vm2lXLSCCQRkQSCOwro26ntPIinjLjIVQLj+cDPtHmqXFO3TEVNKqHNDmkEESCDII0IOqqVEiIiAiIgIiICIiAiIgIiICIo5vtvSMHR+GDWfIYOXN5HIeZ708jB3434GFBpUSDXIucxTB1P8XId65NWql7i9xJJMkk3JOpOqt4iuXOLnEuc4yXHMk5klUBy2k0o8dTstlsPdqpiXWltObvP0ExxH0VsN2d2TXPG+1MHveeQ5Dmf91P6NFrAAAABYAWEcgFIgu62EDalUDJruHiOZHERp6NlLWcqYtIl3roPWai+6dLidUcYjiM5XHYpWRxA3hsEH4TpbvspGFUEWYJOro6euiwa8E8M3jMefms/EgmQwRNyeemo/3hYFUDJn+b/ZENdsnECliq7zJDaRcQM4HBlKkdXaxa3iNF4+Avj4ZgRpOd8lG9mYPjxdanPz0HNntDFvG7CqB0zf3Qo5j5Rkfl+bqiVp287hAOFriTF2gXOQ7VXhd4DUe1vuKreKbvgABvzHu+6yq+zKjweINMlriJMEtMiwbAEjIKn/02pxh7uFzgHNu6Ja4yWmKeQ0VOTq6b0+UzW+61S2/SqOLabhUeAYaCRxRnwkiD3LB//KjIH9nrSQXaZDMzy5q9g90WUqvvGcRLZLWucOEGOYElUVNnFralN1UDi4iZdcB8OcGn3Vgc4WPDeS29W9fqnKT5MivtcgGKFRwBgkFp0BsMyL8lrMZuzTr021aAFNzmh3DoZvlk09llmOwRuSabuLgMEgiW/A0x7ruWz2VRDKTWgggSJn+I9Bz5cl0quX47CvpuLXtLXDMFUgrpu2thsxDIcIcPldaR+R0+i51tDZz6DyyoIIuDoRoRzChKT7lb7PwjhTfL6JPy6s6s+41XYMLim1GB9Nwc1wkOFwQvnSkVM9xd7jhn+7qn9g83n9Dj+odOfjoqXFErrqLxjwRIMg3BGoXqzXEREBERAREQEREBERBZxmLbSpuqPMNYCSegXDt5NtOxVd1V2tmt/daMh9+8qce0/bcBmHac/jf2foH1Pgua1VpjPmpasPatpu3sM4mrwmQxt3kcuQ6k28eS17WzaM11Dd3Y4w9Frf1H4n5fMdO4WVxle7bSYA1tgAAADAGgsrQruE8UfLNp5OPKNFlYowMpn7An7LBrOLadUkfoqQZOjCdeweSlCM7m0QWFzsuLtvbv+6lfAXDiPwNbcWjL6a+KjW5tAe74nZcRgdSQLz2KUFvGCX/CwZd0+vBEsGr8WRLWi0c/XIrXvZowQNXEcvWXobPGVrGfgpgfMTGmmmXdZQbb29JeSyjZotxau7FCGy2TiqdLHuL3tAFMgkmBPw/hSCpvnhBb3oPZJ+gXLuMkyRJ5uk+S9Mxnbu/CjadOpUd78K4/3oHaCPrC2VLEMqCWOa4dCuMgHtHYFdw+NfTPEwlh5tJA8E6jTsZYqTbSegUO2Bv5JDMRF8n6f9Q07fopm0hwkEQdQrbQ0m0dqPYYhreQcQSe7vCrZi3OpB8weIAmABy1kZkXWBiMVRe/h4XWJhxOZMA3JtkM1n0jLSwEBoGYkNbBm7gRPcg9weMJeGkyDMWbbXToE27sVuIp8JgPF2O5Hkeh9ZKmjhWkiKjD0l06cndDotqCg5O+gWOLXAgtMGdCLKtilm+eyJHvmi4gP6jJru7LwUUCgdN9nG8vG3+zVD8TRNMnVure7Tp2KdLgWBxzqVRtRphzCHDtC7lsnaLa9FlVuTxMcjkR3GQssppaVloiKqwiIgIiICIiAvHvABJsBcnkBmvVpN88d7rBVSDBcOAdrjH0lByXeDaZr4ipVP63GP5RZo8AFqyrzgrRHqVuzbndHZ/vcS2RIZ8Z7sv+6PBT7G4sUxJ5gc7uJAGeVlBt29qPoB5ZSD+KJJdEATa3UraV96apzw7Lc3GypeTGfNtOHkym5jUmdUPDDgJicunFlz/3WFjMQDhapBDgadSHCcgI/VfM+XW2lO9leI9zTGvzOz55zPVWMZt+vUpPp+7pgPHCSCSQO0uUXlw+q09NzfZf4Z+5Z4aMuyJOk65WCkVeiCJJlovadB25KJ7AxjKLAKgcSJgBoi5nOVssTva0NcQ10AGBa1jrPZ6gqP8Ath9y19Hza30VFd9NvmpU9ywwxljB+Y2ME8go4ykvS0uPEZJdJPac7rIAV3OobR5BbjA7oV6oBayAdXGLLcbg7DFatxEWZocp5934XVaWz2jMcR6/jJVt0lxPGbnYikJdTkc2kGO2FpKlCF9FvwjTm0d1lzP2kbtimW1m2BPCe3MfQpKOb1GKX7i7xkO9xUNj8hJyj9P3HYozUbZYlOoWPDmkhwMgjQjJXQ6zi9mUmniIcASSQ3I2nlN45q4MWzhIAdkbBpBiJt1j1kofQ27iXNB9+dP0t/C9O1MT/ju8B+Fj7Rx/V1z0HPZvpSh3uxN6tuU3iTYx2+oXvvG58VbMCJ1geVrnqeaijtq4n/Hd5fhUO2nif8d6e0cf1T7Bz/b/AHE5cwVaZBB4XAgiIsbZZLm2Kw5pvcw5tJHbexW1pbTrkXrvWt2k48XE4kl15Oatjy45XUrPk9Jy8c3lOywxdF9l+1/nw7j/ABs+jwPI+K5w1y3G6m0/c4ui/TiDT2O+E+RWlm45ncERFiuIiICIiAiIgKGe1CvFCkz96oT/AJWn/wCymagPtVfagP8AmH/QrY+UXw568KzwK49yp9ZLVRu9m0/2Te/63uFkPbdZOw92XVqLKnvy2ZgAExBIz4hyWYd0fig16hPRo+7765clw5emttu3tcX4hjjjMenxGpLPVl4W+oW0xW61Om0F2IqX5N/r08jyMYm09gsZhjWp1nugtEGBmY0Kr7Lfq1/MsZ36GKWj0Vj4ynNN+Xyn6SpHs/CNLWDhabNJcWgxIuDa9yszG4Wm1scDb2+Ucr5DrmDK6p+HWWe85s/xrHLGzo/tyzBNvCzCL+vJU18IaVYtNuElvdmFmvw83F1rZqvK3vulvswxrWVn0yYL2/D1IIJA6x9F0xcDw9UsILcxBByII7FMdne0uqwAVGNqWz+U9LgR5KlxW26WoN7UNpN90ygDLyeM/wALRMeJ+i1+0PahVc2KVNrDzJ4vAWChmJxTqry95lzrk3MnvUTFG2A9iw6tO62lRisMw5e4NbcuIA7ZWiGds+oOAXGiyRVbzCmmE3RwzWgGk0kCCZdeBnn3rx2wMOJ/4cQNRecshN8/IrlvpZbvb1sfxTPHGY9M7IY57efmrTqjeYU3/wDSaAF8KJmIifWXmg2PRj/9ZlxN2jmLG1jfLoU9lx+p+a8n2xC6eIaJ+ILH2i8OAjT6LoFHZdImP7Oxsalrb2tFvFaXfTBU2UGljGtPGBZoFi13LsV8OCY3crHm9fny43Gyd0Kle8UFUFVhdDz30BsjE+8oUn/vU2HvLRPmstaLcetxYCgeTSPBzgt6sFxERAREQEREBQL2qttQP/MH+kqeqH+03DcWGY792pHc5p+4CnHyi+HLnBWxmr7m+Ktlmf4Wqjom49fiwxGrHEdxg69SfBbt2GdIiLTDu3QiLj8KHez/ABf7R9M5PHEJOreXcT4Kewoq0umt2hs7jAE36Z5kyIB17MhfMLS7yYIUsCQDM1Gye9x9WCktcEEzHC7W85RGff3rQb60+HCif1VW2mcmu80k7lytirZ7QxrQIJIE+Hf0t0V7HjhblMjob9+YVWCpcAEyXEetFcxdOIc7TSNZ9W6r0LZtwXxUW2/sI1m8YgPDcpzAAiJ7eq0WFqwbzaxnNrhnbkps1kkuAs0mBOQ6fcLExOxmV3Oc2Kbjr+kkZdZiMlly8W+8a8XJqarSHZrnM42xw6nr2xnksarsV4mB/TtW4dhK1A8MG4JAFx2ciIuNcs4VittiofmFNloIIII5mCRfsGgsuTw6GnGz3grz+xmCQD3Zdfqs+ttoZNpAxMOd2/CY1seXJYlDA4nEGGMcR/CIFwASTlfW+iDW4itKlu4u7v8A79QRH92CM5B+P7BZuwdwG0yH4iHuFwwXaO069mXapcKfIeSC3wrV1MYXGQ9tNkSCW8TnNBjiAyaO2StsQsGtgDwFrYygE5tHIGLjofFRZtpjZP3awvcTAqP1M+8ZAAztwAZcR7u9ZODqv4+F1SnUEGNHd4Fj5Kulhagdwxa544brbhiLzGhCy6WG4Z1m9wBB1vrJupkibnlrV13/AGevb6j8KI7/ANT9nTbzcT4Ni/eVMI1XPt/sVxV2sH6GebjP04VZkjACqaqCF60qB2v2fj/gKP8A1/63KRLR7kUeHAUAREtnxcT9Ct4sr5XERFCRERAREQFqN7MH73B1mjMN4h2tPF9AR3rboRKDgSomOq2e8WyzQxFSnoHfD1abtPgQtUe5bM2XsvGmjVZUGbSD2jUd4nxXX6FZr2tc08TXAERyzXGGd/NTjcXbtv7O83zZ33c37jvRKVh0OJP2y6So9vqP2FIHWqIt/AfuSpULclGt/HfBR5e8PkB4Zpj5iL4XtntHzG/f+qeSv4ukTBMhvjqrGAabO0NxOo7QsjGM4oFgLDPmu7L4vLjnhrqh4zDbN6jT0PJW64Hys1zE6jIjKDb7LJqPg8FOeUi955x68VbIDACDLj9O0HL12aS/5/qqnZgjE04JPwVDc5EFsdhubddVusbi6UxUbTc4iPiZPZePutHgKZGLpkx8Tan0Cydrj9sDfL6cK4Oee+6+O+6vE0pkMpAmcmfwgj9M5dVXVxsHhLsrACedtOhWEW3Z/PGX/wDL+i8xrf2gPOP/AJPwsdLsyliw4AhxIzuDlxGde5VUcY2L3LbkxGZjKevksDZR+EeHcKjj9F5RN3/yk/5Xk/QIN46jxNc2S3MSMxlMeawX4RhuarrRN+VvE81sqWvb9h91g1yLhrb/ABZBvxQQHZ36xaY7FaDFGz6TuEcbjAIzzBk8uUrKZs9gdxCSZnskEeEHmrQxLWtEuu53CDEEHO4gR1nnyWa5v2/qrC1ia4Y0udYNBcT0AkrkmPxJqVHvObiT2Tp3D6KW787asKDT1f05N+57AoUWqBSBdXGUpIaNbfhUFv1W/wBxdne+xtMRLWHjd2NvfvhB2TZ2G93RpsH6GNb4NAWQiLFoIiICIiAiIgIiIIV7Sdi8dNtdouz4X/yk2Pc4/wDd0XNS3s713vEUGva5jhLXAgjmCIIXGN4djOw1Z1N2WbXH9TCfhP56gq+N+StawD0FdpVHNIIJBkEEdLq231H5Xun9VdV0/dnb4xDLn9o35gbT/EOh5aHuWDvvUHFhgbjjd/4aKD4TFupva9jiHNNj6zEaLfbQ2+MW/DzDXNcQ6P8ApuDfkbadVOM96F8JZhHF5tZo/PlmvMcYNj/t2qnDOyDBzMgzrlnH5V/F12tscz0suvfvOTW419MgZCXEAWJmdZXlOjA43SenO/n67V66k5sEx3/fzXjWccWsIECZAk31n+q0/WeFYx6dU/2mm4Z8NQC38M3K3FbBB7gXR+LX15jyK0O1caadSiWaFzMpkOHC7UjInxUzOAZyEXXFzfE6uP4WnfhwAHEWBaSZyJaWntzCsNa17hLgco+E3MG2WhIK3z8E0tLSLGLAkddOweCss2ZTaZDYIuLnPxWS7TihwkAcIiJFuRJ0ta/qV5wDQtuGhxkTeQ7LqfWS3r8OJy7yrXuW8gmhawzp5xbMZxK8r4YHodTGcc++PBXeEDQBCNfXr8qwxG4UCZvrHXn1P4Wt3j263DM51HfI3yk9BftyVe8O8bMM3R1TRnTOXHQfXzXM8dj3VqhfUdxOdr05AaAckFnEVy5znOMlxJJOckqljgQrbr815KC49dR9lmx+Cg6s4XqGG/yj8n6Ln27uxTiq7abcplx5NFySu64bDtpsaxohrQAB0CrlfkmRcREWa4iIgIiICIiAiIgLSb2buDF0YECoySx3XVp6HysVu0QcGrYcscWuBa5pIIIuCFQQP6rqO+m6P9oHvaQArAXH+IBkP5hoe5cxfTIkGQRYg2IOoI0MiFpLtSxQOV1W0mQRaPXdqrbhZejvVkJPsTezg+GsOIfvAQewjXuupKcUx7feMcD/ACmYOk3BmLxbXkuaOeekeuSu0a5aZbbqD+M1rjyd+7PLCWdk7puc82JLdJyz+t8+iofXbxQ3LWMup6D+qjNLel8Q8B46CDGukFbPC7zUo1Yf3nN/GVrWXVjyY3x/DC4ZRVtuq0ikbiHd2l56+KnNeufeCJLR83wkzkBEDS5XN9rYhjmMLXB54shoItbuXSPeSLGR0IOmsdy5efXX2b8XwsZ738zN78J5gj9KqwgdxEm4+K8Ra0fQq7xCLka8o8exYtXa9Fnz1aY7XjyvJ1ssWrNFcG4nw9W6qkv526QtBi99sPTsHF/8g+5jyWgxvtDe6RRYGjPidc+AsPNNITXE4ljGlz3Boi7iY/3UP25v3m3Dg8jUP/i0/U+Cie0NpVKzuKq9zj107BkO5YrX/ZSK61YuJLiSSbkmST6lWBey9cf6pCCj8KplMucA0SSQAOc2QMk2EnKOa6huHuT7qMRXH7QgcLT+nqevRLdEbbcjdcYSjLv714BceXJvcpIiLGtBERAREQEREBERAREQEREBRnencxuJmpTIZVjPR/8ANrPVSZEHC8bgH0nuZUaWPFiDr1Gjh1CxYI9fTRdv2vsSliWcNVoPJ2rew6LnO3txK2Hl1Oa1MXkD4mj+Ia9oV5kpYipPYO3XxQO+nQd2Sq4OV4zGR71beD4eKshW4crHzVJf39SqW5ZHxXr33t/RBU4306jJPe3ACpnyHrRUTKCt1Qxnflyt1VJqRkdOxUOdc6eXVUuOfrVBcNTyzVt34+y8n6oD69diBKTl2wh+68KABKu0aDnODWtLnG3CBJzstzu9uXiMUQQ3gp61HW8Jue7yXUt3t06OEHwDifF6hzPZ+6PV0t0nW2k3N3BFAiriPiqZhmjO3m76Kaoizt2tJoREUJEREBERAREQEREBERAREQEREBERBpdsbn4bEniewNf++2Ae/Q96hu1/Z1XZJoltVv7vyu87HxXTEU7qNOE4rZtSmeGrSqUybXb9OaxPdDQ6+eufq67/AFaQcIcARyIkeBWnxm5uEq/NQYOrZb/psrdSNONe6lUlh0C6o/2Y4Q/L7xvY4fdqxH+ymjJLa1QT/CDHYREJ1RGnMzS6FUFhXTm+yijrWqeAWVR9mGFGZqu7XAfRvU+KnqhpyUwfWqqw+GqVTFOm5x6Az4D1ddrwm5ODp5UGn+Yl3kTHktxQwzWCGNa0cmgD6KOpPS5Nsv2bYqrBfFEa8Vz/AJRfrdTbYns+w2Hhzgarx+p+Xc3LxlSdFXdTp4GwvURQkREQEREBERAREQEREBERAREQEREBERAREQEREBERAREQEREBERAREQEREBERAREQEREBERAREQf/2Q=="/>
          <p:cNvSpPr>
            <a:spLocks noChangeAspect="1" noChangeArrowheads="1"/>
          </p:cNvSpPr>
          <p:nvPr/>
        </p:nvSpPr>
        <p:spPr bwMode="auto">
          <a:xfrm>
            <a:off x="63500" y="-896938"/>
            <a:ext cx="2476500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 screensh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5081" y="1385392"/>
            <a:ext cx="9729081" cy="547260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6000" dirty="0" smtClean="0">
                <a:solidFill>
                  <a:schemeClr val="bg1"/>
                </a:solidFill>
              </a:rPr>
              <a:t>Kettingzaag</a:t>
            </a:r>
            <a:endParaRPr lang="nl-NL" sz="60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96552" y="1981200"/>
            <a:ext cx="9361040" cy="2743200"/>
          </a:xfrm>
        </p:spPr>
        <p:txBody>
          <a:bodyPr/>
          <a:lstStyle/>
          <a:p>
            <a:r>
              <a:rPr lang="nl-NL" sz="4400" dirty="0" smtClean="0">
                <a:solidFill>
                  <a:srgbClr val="00B0F0"/>
                </a:solidFill>
              </a:rPr>
              <a:t>Speciale opleiding</a:t>
            </a:r>
          </a:p>
          <a:p>
            <a:r>
              <a:rPr lang="nl-NL" sz="4400" dirty="0" smtClean="0">
                <a:solidFill>
                  <a:srgbClr val="00B0F0"/>
                </a:solidFill>
              </a:rPr>
              <a:t>Zaagbroek</a:t>
            </a:r>
          </a:p>
          <a:p>
            <a:r>
              <a:rPr lang="nl-NL" dirty="0" smtClean="0">
                <a:solidFill>
                  <a:srgbClr val="00B0F0"/>
                </a:solidFill>
              </a:rPr>
              <a:t>Zodanig werken dat bij kickback de ketting het lichaam niet raakt</a:t>
            </a:r>
          </a:p>
          <a:p>
            <a:r>
              <a:rPr lang="nl-NL" dirty="0" smtClean="0">
                <a:solidFill>
                  <a:srgbClr val="00B0F0"/>
                </a:solidFill>
              </a:rPr>
              <a:t>Minimaal 2 meter afstand</a:t>
            </a:r>
          </a:p>
          <a:p>
            <a:r>
              <a:rPr lang="nl-NL" dirty="0" smtClean="0">
                <a:solidFill>
                  <a:srgbClr val="00B0F0"/>
                </a:solidFill>
              </a:rPr>
              <a:t>Een van te voren uitgezette vluchtroute</a:t>
            </a:r>
            <a:endParaRPr lang="nl-NL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Aandachtspunten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kettingzaag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981200"/>
            <a:ext cx="7677472" cy="274320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Dubbele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handbediening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Beschermbeugel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Kettingrem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nl-NL" dirty="0"/>
          </a:p>
        </p:txBody>
      </p:sp>
      <p:pic>
        <p:nvPicPr>
          <p:cNvPr id="30722" name="Picture 2" descr="http://static.mijnwebwinkel.nl/winkel/pkiw/article8860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030772"/>
            <a:ext cx="4644008" cy="3474408"/>
          </a:xfrm>
          <a:prstGeom prst="rect">
            <a:avLst/>
          </a:prstGeom>
          <a:noFill/>
        </p:spPr>
      </p:pic>
    </p:spTree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404392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Bediener van aangedreven gereedschap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981200"/>
            <a:ext cx="7317432" cy="2743200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Voldoende opleiding en ervaring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Geen loshangend haar of sieraden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Ouder zijn dan 18 jaar</a:t>
            </a:r>
            <a:endParaRPr lang="nl-N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6000" dirty="0" smtClean="0">
                <a:solidFill>
                  <a:schemeClr val="bg1"/>
                </a:solidFill>
              </a:rPr>
              <a:t>Beugelzaag</a:t>
            </a:r>
            <a:endParaRPr lang="nl-NL" sz="60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84784"/>
            <a:ext cx="8496944" cy="3239616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Het blad moet goed zijn aangespannen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In de juiste richting gemonteerd; dat is met de tanden vooruit.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9458" name="Picture 2" descr="http://www.ekbouwadvies.nl/toolbox/images/beugelza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0225" y="4509120"/>
            <a:ext cx="4623776" cy="234888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640960" cy="6372944"/>
          </a:xfrm>
        </p:spPr>
        <p:txBody>
          <a:bodyPr/>
          <a:lstStyle/>
          <a:p>
            <a:pPr algn="l"/>
            <a:r>
              <a:rPr lang="nl-NL" sz="5400" dirty="0">
                <a:solidFill>
                  <a:schemeClr val="bg1"/>
                </a:solidFill>
                <a:effectLst/>
              </a:rPr>
              <a:t>Mag de steel van een moersleutel/slagsleutel worden verlengd om draaiende delen (messen)</a:t>
            </a:r>
            <a:br>
              <a:rPr lang="nl-NL" sz="5400" dirty="0">
                <a:solidFill>
                  <a:schemeClr val="bg1"/>
                </a:solidFill>
                <a:effectLst/>
              </a:rPr>
            </a:br>
            <a:r>
              <a:rPr lang="nl-NL" sz="5400" dirty="0">
                <a:solidFill>
                  <a:schemeClr val="bg1"/>
                </a:solidFill>
                <a:effectLst/>
              </a:rPr>
              <a:t>van maaiers te vervangen?</a:t>
            </a:r>
            <a:br>
              <a:rPr lang="nl-NL" sz="5400" dirty="0">
                <a:solidFill>
                  <a:schemeClr val="bg1"/>
                </a:solidFill>
                <a:effectLst/>
              </a:rPr>
            </a:br>
            <a:endParaRPr lang="nl-NL" sz="54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29729"/>
      </p:ext>
    </p:extLst>
  </p:cSld>
  <p:clrMapOvr>
    <a:masterClrMapping/>
  </p:clrMapOvr>
  <p:transition advTm="11552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714375"/>
            <a:ext cx="8640960" cy="2859088"/>
          </a:xfrm>
        </p:spPr>
        <p:txBody>
          <a:bodyPr/>
          <a:lstStyle/>
          <a:p>
            <a:pPr>
              <a:defRPr/>
            </a:pPr>
            <a:r>
              <a:rPr lang="nl-NL" sz="8000" i="1" dirty="0" smtClean="0">
                <a:solidFill>
                  <a:schemeClr val="bg1"/>
                </a:solidFill>
              </a:rPr>
              <a:t>H.8 Lasten verplaatsen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6286500"/>
            <a:ext cx="6286500" cy="214313"/>
          </a:xfrm>
        </p:spPr>
        <p:txBody>
          <a:bodyPr/>
          <a:lstStyle/>
          <a:p>
            <a:r>
              <a:rPr lang="nl-NL" sz="3800" i="1" dirty="0" smtClean="0"/>
              <a:t>N41a, N41b, BBL, N31a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403350" y="5589588"/>
            <a:ext cx="6408738" cy="457200"/>
          </a:xfrm>
          <a:prstGeom prst="rect">
            <a:avLst/>
          </a:prstGeom>
          <a:noFill/>
          <a:ln w="9525">
            <a:solidFill>
              <a:srgbClr val="AECF2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r>
              <a:rPr lang="nl-NL" sz="2400" dirty="0" smtClean="0">
                <a:solidFill>
                  <a:schemeClr val="bg1"/>
                </a:solidFill>
              </a:rPr>
              <a:t>nov 2011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669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620688"/>
            <a:ext cx="8496944" cy="4103712"/>
          </a:xfrm>
        </p:spPr>
        <p:txBody>
          <a:bodyPr/>
          <a:lstStyle/>
          <a:p>
            <a:r>
              <a:rPr lang="nl-NL" sz="9600" dirty="0" smtClean="0">
                <a:solidFill>
                  <a:schemeClr val="bg1"/>
                </a:solidFill>
              </a:rPr>
              <a:t>Zie apart PPT-bestand</a:t>
            </a:r>
            <a:endParaRPr lang="nl-NL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494243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Lasten verplaatsen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4000" dirty="0" smtClean="0">
                <a:solidFill>
                  <a:schemeClr val="bg1"/>
                </a:solidFill>
              </a:rPr>
              <a:t>Tillen</a:t>
            </a:r>
          </a:p>
          <a:p>
            <a:r>
              <a:rPr lang="nl-NL" sz="4000" dirty="0" smtClean="0">
                <a:solidFill>
                  <a:schemeClr val="bg1"/>
                </a:solidFill>
              </a:rPr>
              <a:t>Hijsen</a:t>
            </a:r>
          </a:p>
          <a:p>
            <a:r>
              <a:rPr lang="nl-NL" sz="4000" dirty="0" smtClean="0">
                <a:solidFill>
                  <a:schemeClr val="bg1"/>
                </a:solidFill>
              </a:rPr>
              <a:t>Vorkheftruck</a:t>
            </a:r>
          </a:p>
          <a:p>
            <a:r>
              <a:rPr lang="nl-NL" sz="4000" dirty="0" smtClean="0">
                <a:solidFill>
                  <a:schemeClr val="bg1"/>
                </a:solidFill>
              </a:rPr>
              <a:t>Palletwagen</a:t>
            </a:r>
          </a:p>
          <a:p>
            <a:r>
              <a:rPr lang="nl-NL" sz="4000" dirty="0" smtClean="0">
                <a:solidFill>
                  <a:schemeClr val="bg1"/>
                </a:solidFill>
              </a:rPr>
              <a:t>Trekker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0484797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>
                <a:hlinkClick r:id="rId2"/>
              </a:rPr>
              <a:t>Nederlands</a:t>
            </a:r>
            <a:r>
              <a:rPr lang="de-DE" dirty="0" smtClean="0">
                <a:hlinkClick r:id="rId2"/>
              </a:rPr>
              <a:t> </a:t>
            </a:r>
            <a:r>
              <a:rPr lang="de-DE" dirty="0" err="1" smtClean="0">
                <a:hlinkClick r:id="rId2"/>
              </a:rPr>
              <a:t>ondertiteld</a:t>
            </a:r>
            <a:r>
              <a:rPr lang="de-DE" dirty="0" smtClean="0">
                <a:hlinkClick r:id="rId2"/>
              </a:rPr>
              <a:t>: Klaus die </a:t>
            </a:r>
            <a:r>
              <a:rPr lang="de-DE" dirty="0" err="1" smtClean="0">
                <a:hlinkClick r:id="rId2"/>
              </a:rPr>
              <a:t>gabelstaplerfahrer</a:t>
            </a:r>
            <a:r>
              <a:rPr lang="de-DE" dirty="0" smtClean="0">
                <a:hlinkClick r:id="rId2"/>
              </a:rPr>
              <a:t> 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97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tillen </a:t>
            </a:r>
            <a:r>
              <a:rPr lang="nl-NL" dirty="0" smtClean="0"/>
              <a:t>met rechte </a:t>
            </a:r>
            <a:r>
              <a:rPr lang="nl-NL" dirty="0"/>
              <a:t>rug gebogen knieën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871663"/>
            <a:ext cx="52578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991259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"/>
            <a:ext cx="5508104" cy="431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tillen met rechte rug gebogen knieën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4" y="2605088"/>
            <a:ext cx="5511105" cy="381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611935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1520817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indez.nl/images/bedrijfsvlo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0020"/>
            <a:ext cx="9144000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640960" cy="914400"/>
          </a:xfrm>
        </p:spPr>
        <p:txBody>
          <a:bodyPr/>
          <a:lstStyle/>
          <a:p>
            <a:r>
              <a:rPr lang="nl-NL" sz="6500" dirty="0" smtClean="0">
                <a:solidFill>
                  <a:srgbClr val="FF0000"/>
                </a:solidFill>
              </a:rPr>
              <a:t>Vloer rond machines</a:t>
            </a:r>
            <a:endParaRPr lang="nl-NL" sz="6500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6000" dirty="0" smtClean="0">
                <a:solidFill>
                  <a:srgbClr val="FF0000"/>
                </a:solidFill>
              </a:rPr>
              <a:t>schoon </a:t>
            </a:r>
          </a:p>
          <a:p>
            <a:r>
              <a:rPr lang="nl-NL" sz="6000" dirty="0" smtClean="0">
                <a:solidFill>
                  <a:srgbClr val="FF0000"/>
                </a:solidFill>
              </a:rPr>
              <a:t>vlak </a:t>
            </a:r>
          </a:p>
          <a:p>
            <a:r>
              <a:rPr lang="nl-NL" sz="6000" dirty="0" smtClean="0">
                <a:solidFill>
                  <a:srgbClr val="FF0000"/>
                </a:solidFill>
              </a:rPr>
              <a:t>droog </a:t>
            </a:r>
          </a:p>
          <a:p>
            <a:r>
              <a:rPr lang="nl-NL" sz="6000" dirty="0" smtClean="0">
                <a:solidFill>
                  <a:srgbClr val="FF0000"/>
                </a:solidFill>
              </a:rPr>
              <a:t>stroef</a:t>
            </a:r>
            <a:endParaRPr lang="nl-NL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6000" dirty="0" smtClean="0">
                <a:solidFill>
                  <a:schemeClr val="bg1"/>
                </a:solidFill>
              </a:rPr>
              <a:t>Dodemansknop</a:t>
            </a:r>
            <a:endParaRPr lang="nl-NL" sz="60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981200"/>
            <a:ext cx="7992888" cy="2743200"/>
          </a:xfrm>
        </p:spPr>
        <p:txBody>
          <a:bodyPr/>
          <a:lstStyle/>
          <a:p>
            <a:r>
              <a:rPr lang="nl-NL" sz="4400" dirty="0" smtClean="0">
                <a:solidFill>
                  <a:schemeClr val="bg1"/>
                </a:solidFill>
              </a:rPr>
              <a:t>Als je de bedieningsknop los laat, stopt de machine</a:t>
            </a:r>
            <a:endParaRPr lang="nl-NL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nederland.ecataleg.be/FOTO/022315_pw_954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141984"/>
            <a:ext cx="4716016" cy="471601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52400"/>
            <a:ext cx="8064896" cy="914400"/>
          </a:xfrm>
        </p:spPr>
        <p:txBody>
          <a:bodyPr/>
          <a:lstStyle/>
          <a:p>
            <a:r>
              <a:rPr lang="nl-NL" sz="6000" dirty="0" smtClean="0">
                <a:solidFill>
                  <a:schemeClr val="bg1"/>
                </a:solidFill>
              </a:rPr>
              <a:t>Noodstopinrichting</a:t>
            </a:r>
            <a:endParaRPr lang="nl-NL" sz="60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981200"/>
            <a:ext cx="7605464" cy="2743200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De </a:t>
            </a:r>
            <a:r>
              <a:rPr lang="en-US" sz="4000" dirty="0" err="1" smtClean="0">
                <a:solidFill>
                  <a:srgbClr val="FF0000"/>
                </a:solidFill>
              </a:rPr>
              <a:t>noodstop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moet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goed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bereikbaar</a:t>
            </a:r>
            <a:r>
              <a:rPr lang="en-US" sz="4000" dirty="0" smtClean="0">
                <a:solidFill>
                  <a:srgbClr val="FF0000"/>
                </a:solidFill>
              </a:rPr>
              <a:t> en </a:t>
            </a:r>
            <a:r>
              <a:rPr lang="en-US" sz="4000" dirty="0" err="1" smtClean="0">
                <a:solidFill>
                  <a:srgbClr val="FF0000"/>
                </a:solidFill>
              </a:rPr>
              <a:t>duidelijk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zichtbaar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zijn</a:t>
            </a:r>
            <a:endParaRPr lang="nl-NL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t0.gstatic.com/images?q=tbn:ANd9GcTlcIa3xduUnRkXggxjPXk_ydTeiCqhBV05vYuX0G4y4Hq5qVPrnsT0d0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0984" y="3284984"/>
            <a:ext cx="3573016" cy="357301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7597080" cy="914400"/>
          </a:xfrm>
        </p:spPr>
        <p:txBody>
          <a:bodyPr/>
          <a:lstStyle/>
          <a:p>
            <a:r>
              <a:rPr lang="nl-NL" sz="6000" dirty="0" err="1" smtClean="0">
                <a:solidFill>
                  <a:schemeClr val="bg1"/>
                </a:solidFill>
              </a:rPr>
              <a:t>Nullastschakelaar</a:t>
            </a:r>
            <a:endParaRPr lang="nl-NL" sz="60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981200"/>
            <a:ext cx="7821488" cy="2743200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Zorgt er voor dat de machine niet automatisch start als de spanning is weggevallen en daarna weer beschikbaar is.</a:t>
            </a:r>
            <a:endParaRPr lang="nl-N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t2.gstatic.com/images?q=tbn:ANd9GcSoT3j8yOISLv1PR8xwR424h44efxYHK3S2f9FIa7DatY81JxZB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797" y="3140968"/>
            <a:ext cx="1936203" cy="371703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Kolomboor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981200"/>
            <a:ext cx="7677472" cy="2743200"/>
          </a:xfrm>
        </p:spPr>
        <p:txBody>
          <a:bodyPr/>
          <a:lstStyle/>
          <a:p>
            <a:pPr>
              <a:buNone/>
            </a:pPr>
            <a:r>
              <a:rPr lang="nl-NL" dirty="0" smtClean="0">
                <a:solidFill>
                  <a:schemeClr val="bg1"/>
                </a:solidFill>
              </a:rPr>
              <a:t>Gevaren bij het boren: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Losslaan</a:t>
            </a:r>
            <a:r>
              <a:rPr lang="en-US" dirty="0" smtClean="0">
                <a:solidFill>
                  <a:schemeClr val="bg1"/>
                </a:solidFill>
              </a:rPr>
              <a:t> van het </a:t>
            </a:r>
            <a:r>
              <a:rPr lang="en-US" dirty="0" err="1" smtClean="0">
                <a:solidFill>
                  <a:schemeClr val="bg1"/>
                </a:solidFill>
              </a:rPr>
              <a:t>werkstuk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Breken</a:t>
            </a:r>
            <a:r>
              <a:rPr lang="en-US" dirty="0" smtClean="0">
                <a:solidFill>
                  <a:schemeClr val="bg1"/>
                </a:solidFill>
              </a:rPr>
              <a:t> van de boor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Verwonding</a:t>
            </a:r>
            <a:r>
              <a:rPr lang="en-US" dirty="0" smtClean="0">
                <a:solidFill>
                  <a:schemeClr val="bg1"/>
                </a:solidFill>
              </a:rPr>
              <a:t> door het </a:t>
            </a:r>
            <a:r>
              <a:rPr lang="en-US" dirty="0" err="1" smtClean="0">
                <a:solidFill>
                  <a:schemeClr val="bg1"/>
                </a:solidFill>
              </a:rPr>
              <a:t>wegvegen</a:t>
            </a:r>
            <a:r>
              <a:rPr lang="en-US" dirty="0" smtClean="0">
                <a:solidFill>
                  <a:schemeClr val="bg1"/>
                </a:solidFill>
              </a:rPr>
              <a:t> van het </a:t>
            </a:r>
            <a:r>
              <a:rPr lang="en-US" dirty="0" err="1" smtClean="0">
                <a:solidFill>
                  <a:schemeClr val="bg1"/>
                </a:solidFill>
              </a:rPr>
              <a:t>boorsel</a:t>
            </a:r>
            <a:r>
              <a:rPr lang="en-US" dirty="0" smtClean="0">
                <a:solidFill>
                  <a:schemeClr val="bg1"/>
                </a:solidFill>
              </a:rPr>
              <a:t> met de hand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Verwonding</a:t>
            </a:r>
            <a:r>
              <a:rPr lang="en-US" dirty="0" smtClean="0">
                <a:solidFill>
                  <a:schemeClr val="bg1"/>
                </a:solidFill>
              </a:rPr>
              <a:t> door </a:t>
            </a:r>
            <a:r>
              <a:rPr lang="en-US" dirty="0" err="1" smtClean="0">
                <a:solidFill>
                  <a:schemeClr val="bg1"/>
                </a:solidFill>
              </a:rPr>
              <a:t>spanen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nl-NL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568952" cy="3060576"/>
          </a:xfrm>
        </p:spPr>
        <p:txBody>
          <a:bodyPr/>
          <a:lstStyle/>
          <a:p>
            <a:r>
              <a:rPr lang="nl-NL" dirty="0" smtClean="0"/>
              <a:t>Risico </a:t>
            </a:r>
            <a:r>
              <a:rPr lang="nl-NL" dirty="0"/>
              <a:t>bij het werken met vast opgestelde slijpmachines?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4221088"/>
            <a:ext cx="7533456" cy="2088232"/>
          </a:xfrm>
        </p:spPr>
        <p:txBody>
          <a:bodyPr/>
          <a:lstStyle/>
          <a:p>
            <a:r>
              <a:rPr lang="nl-NL" dirty="0" smtClean="0"/>
              <a:t>Kapot springen van de slijpsteen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1475121"/>
      </p:ext>
    </p:extLst>
  </p:cSld>
  <p:clrMapOvr>
    <a:masterClrMapping/>
  </p:clrMapOvr>
  <p:transition advTm="11552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2400"/>
            <a:ext cx="8892480" cy="914400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Vast opgestelde </a:t>
            </a:r>
            <a:r>
              <a:rPr lang="nl-NL" dirty="0" smtClean="0">
                <a:solidFill>
                  <a:schemeClr val="bg1"/>
                </a:solidFill>
              </a:rPr>
              <a:t>slijpmachines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981200"/>
            <a:ext cx="3888432" cy="2743200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Zijkanten van de stenen moeten afgeschermd zijn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Leunspaan regelmatig bijstellen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84784"/>
            <a:ext cx="5715000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870020"/>
      </p:ext>
    </p:extLst>
  </p:cSld>
  <p:clrMapOvr>
    <a:masterClrMapping/>
  </p:clrMapOvr>
  <p:transition advTm="11552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|1.5|1.|1.|2.|1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|1.5|1.|1.|2.|1."/>
</p:tagLst>
</file>

<file path=ppt/theme/theme1.xml><?xml version="1.0" encoding="utf-8"?>
<a:theme xmlns:a="http://schemas.openxmlformats.org/drawingml/2006/main" name="Demo_KISS Open dag">
  <a:themeElements>
    <a:clrScheme name="Demo_KISS Open da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mo_KISS Open da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0574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»"/>
          <a:tabLst/>
          <a:defRPr kumimoji="0" lang="nl-N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0574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»"/>
          <a:tabLst/>
          <a:defRPr kumimoji="0" lang="nl-N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mo_KISS Open da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mo_KISS Open da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mo_KISS Open da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mo_KISS Open da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mo_KISS Open da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mo_KISS Open da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mo_KISS Open da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5901</TotalTime>
  <Words>322</Words>
  <Application>Microsoft Office PowerPoint</Application>
  <PresentationFormat>Diavoorstelling (4:3)</PresentationFormat>
  <Paragraphs>87</Paragraphs>
  <Slides>28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29" baseType="lpstr">
      <vt:lpstr>Demo_KISS Open dag</vt:lpstr>
      <vt:lpstr>H.7 Machines en gereedschappen</vt:lpstr>
      <vt:lpstr>Bediener van aangedreven gereedschap</vt:lpstr>
      <vt:lpstr>Vloer rond machines</vt:lpstr>
      <vt:lpstr>Dodemansknop</vt:lpstr>
      <vt:lpstr>Noodstopinrichting</vt:lpstr>
      <vt:lpstr>Nullastschakelaar</vt:lpstr>
      <vt:lpstr>Kolomboor</vt:lpstr>
      <vt:lpstr>Risico bij het werken met vast opgestelde slijpmachines? </vt:lpstr>
      <vt:lpstr>Vast opgestelde slijpmachines</vt:lpstr>
      <vt:lpstr>Leunspaan</vt:lpstr>
      <vt:lpstr>Zijkanten van de stenen moeten afgeschermd zijn </vt:lpstr>
      <vt:lpstr>Vast opgestelde cirkelzagen</vt:lpstr>
      <vt:lpstr>Daarom zijn de eisen:</vt:lpstr>
      <vt:lpstr>Veiligheidsmaatregelen</vt:lpstr>
      <vt:lpstr>Elektrisch aangedreven handgereedschap</vt:lpstr>
      <vt:lpstr>Handslijpmachines</vt:lpstr>
      <vt:lpstr>Doorslijpschijven</vt:lpstr>
      <vt:lpstr>Kettingzaag</vt:lpstr>
      <vt:lpstr>Aandachtspunten kettingzaag</vt:lpstr>
      <vt:lpstr>Beugelzaag</vt:lpstr>
      <vt:lpstr>Mag de steel van een moersleutel/slagsleutel worden verlengd om draaiende delen (messen) van maaiers te vervangen? </vt:lpstr>
      <vt:lpstr>H.8 Lasten verplaatsen</vt:lpstr>
      <vt:lpstr>PowerPoint-presentatie</vt:lpstr>
      <vt:lpstr>Lasten verplaatsen</vt:lpstr>
      <vt:lpstr>PowerPoint-presentatie</vt:lpstr>
      <vt:lpstr>tillen met rechte rug gebogen knieën</vt:lpstr>
      <vt:lpstr>tillen met rechte rug gebogen knieën</vt:lpstr>
      <vt:lpstr>PowerPoint-presentatie</vt:lpstr>
    </vt:vector>
  </TitlesOfParts>
  <Manager>C.J.M. Snippert</Manager>
  <Company>AOC Oost Almelo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Leerlingen stichting</dc:title>
  <dc:creator>Edwin Vos</dc:creator>
  <cp:lastModifiedBy>Dick van der Neut</cp:lastModifiedBy>
  <cp:revision>345</cp:revision>
  <cp:lastPrinted>2001-11-01T14:44:47Z</cp:lastPrinted>
  <dcterms:created xsi:type="dcterms:W3CDTF">2004-01-15T11:04:13Z</dcterms:created>
  <dcterms:modified xsi:type="dcterms:W3CDTF">2012-10-12T14:42:00Z</dcterms:modified>
  <cp:category>PR</cp:category>
</cp:coreProperties>
</file>